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86" r:id="rId24"/>
    <p:sldId id="278" r:id="rId25"/>
    <p:sldId id="287" r:id="rId26"/>
    <p:sldId id="279" r:id="rId27"/>
    <p:sldId id="280" r:id="rId28"/>
    <p:sldId id="281" r:id="rId29"/>
    <p:sldId id="282" r:id="rId30"/>
    <p:sldId id="283" r:id="rId31"/>
    <p:sldId id="295" r:id="rId32"/>
    <p:sldId id="288" r:id="rId33"/>
    <p:sldId id="294" r:id="rId34"/>
    <p:sldId id="289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3283-D4C5-4F2B-BA97-820E1C79DFEE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5FBE-CC07-4FD7-9558-EFF5E86A6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3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388" y="553153"/>
            <a:ext cx="10303412" cy="487396"/>
          </a:xfrm>
        </p:spPr>
        <p:txBody>
          <a:bodyPr>
            <a:norm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3283-D4C5-4F2B-BA97-820E1C79DFEE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5FBE-CC07-4FD7-9558-EFF5E86A60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842AAE-F630-41AB-9A6C-DE305BAE72A1}"/>
              </a:ext>
            </a:extLst>
          </p:cNvPr>
          <p:cNvSpPr/>
          <p:nvPr userDrawn="1"/>
        </p:nvSpPr>
        <p:spPr>
          <a:xfrm>
            <a:off x="838200" y="543828"/>
            <a:ext cx="109025" cy="4913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87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0C216-1F38-44B5-8E9B-3BFC6174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0160" y="2746397"/>
            <a:ext cx="14752320" cy="618385"/>
          </a:xfrm>
          <a:solidFill>
            <a:schemeClr val="accent5"/>
          </a:solidFill>
          <a:ln w="28575">
            <a:solidFill>
              <a:schemeClr val="accent5"/>
            </a:solidFill>
          </a:ln>
        </p:spPr>
        <p:txBody>
          <a:bodyPr>
            <a:normAutofit/>
          </a:bodyPr>
          <a:lstStyle>
            <a:lvl1pPr algn="ctr">
              <a:defRPr sz="3200" b="1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95133A3-5A11-4274-91B1-63F8C7D845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389" y="3504736"/>
            <a:ext cx="4273222" cy="387795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926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40FB2E-B735-4296-9FA4-DC612444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3283-D4C5-4F2B-BA97-820E1C79DFEE}" type="datetimeFigureOut">
              <a:rPr lang="zh-CN" altLang="en-US" smtClean="0"/>
              <a:pPr/>
              <a:t>2020/7/3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3BE3C-7AC6-4147-9E9E-069FAD3B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9B5C3-382B-4490-B6FA-8C05B41B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5FBE-CC07-4FD7-9558-EFF5E86A60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16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D7F53283-D4C5-4F2B-BA97-820E1C79DFEE}" type="datetimeFigureOut">
              <a:rPr lang="zh-CN" altLang="en-US" smtClean="0"/>
              <a:pPr/>
              <a:t>2020/7/3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8B5D5FBE-CC07-4FD7-9558-EFF5E86A60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08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EF1A2-9292-4C14-B2B2-40D06B10D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9837"/>
            <a:ext cx="12192000" cy="100012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写给大家看的设计书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D5F843-358B-450A-9A87-B19970534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75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F0EA47-1C0F-4086-9625-9699E0CF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对齐原则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F3F771-BEEF-4BFD-AA3C-3D80EA8796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一条看不见的线将我们牵在一起</a:t>
            </a:r>
          </a:p>
        </p:txBody>
      </p:sp>
    </p:spTree>
    <p:extLst>
      <p:ext uri="{BB962C8B-B14F-4D97-AF65-F5344CB8AC3E}">
        <p14:creationId xmlns:p14="http://schemas.microsoft.com/office/powerpoint/2010/main" val="118425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D2A079-DFF7-4FAC-BABA-9A32FFAD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对齐是找那条看不见的线</a:t>
            </a:r>
          </a:p>
        </p:txBody>
      </p:sp>
      <p:sp>
        <p:nvSpPr>
          <p:cNvPr id="24" name="圆角矩形 5">
            <a:extLst>
              <a:ext uri="{FF2B5EF4-FFF2-40B4-BE49-F238E27FC236}">
                <a16:creationId xmlns:a16="http://schemas.microsoft.com/office/drawing/2014/main" id="{33BCEF80-0BAD-438A-89C5-AE69E71807E6}"/>
              </a:ext>
            </a:extLst>
          </p:cNvPr>
          <p:cNvSpPr/>
          <p:nvPr/>
        </p:nvSpPr>
        <p:spPr>
          <a:xfrm>
            <a:off x="1696429" y="2017789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圆角矩形 14">
            <a:extLst>
              <a:ext uri="{FF2B5EF4-FFF2-40B4-BE49-F238E27FC236}">
                <a16:creationId xmlns:a16="http://schemas.microsoft.com/office/drawing/2014/main" id="{374325A9-DDF3-4027-9F1B-B4C6CCC1EEA7}"/>
              </a:ext>
            </a:extLst>
          </p:cNvPr>
          <p:cNvSpPr/>
          <p:nvPr/>
        </p:nvSpPr>
        <p:spPr>
          <a:xfrm>
            <a:off x="1193962" y="3345882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圆角矩形 15">
            <a:extLst>
              <a:ext uri="{FF2B5EF4-FFF2-40B4-BE49-F238E27FC236}">
                <a16:creationId xmlns:a16="http://schemas.microsoft.com/office/drawing/2014/main" id="{796E03A3-884B-4CF0-91B4-5AD4FCE83149}"/>
              </a:ext>
            </a:extLst>
          </p:cNvPr>
          <p:cNvSpPr/>
          <p:nvPr/>
        </p:nvSpPr>
        <p:spPr>
          <a:xfrm>
            <a:off x="2198897" y="3858025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A15BF379-C133-4F8E-945F-29C7F32C7E80}"/>
              </a:ext>
            </a:extLst>
          </p:cNvPr>
          <p:cNvSpPr/>
          <p:nvPr/>
        </p:nvSpPr>
        <p:spPr>
          <a:xfrm>
            <a:off x="1193962" y="4837234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圆角矩形 17">
            <a:extLst>
              <a:ext uri="{FF2B5EF4-FFF2-40B4-BE49-F238E27FC236}">
                <a16:creationId xmlns:a16="http://schemas.microsoft.com/office/drawing/2014/main" id="{24F8A2DB-1519-45BB-B7FA-E4B67ABFD641}"/>
              </a:ext>
            </a:extLst>
          </p:cNvPr>
          <p:cNvSpPr/>
          <p:nvPr/>
        </p:nvSpPr>
        <p:spPr>
          <a:xfrm>
            <a:off x="2701364" y="4760573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圆角矩形 24">
            <a:extLst>
              <a:ext uri="{FF2B5EF4-FFF2-40B4-BE49-F238E27FC236}">
                <a16:creationId xmlns:a16="http://schemas.microsoft.com/office/drawing/2014/main" id="{459F25E5-30AC-453C-9C64-BE043523BC29}"/>
              </a:ext>
            </a:extLst>
          </p:cNvPr>
          <p:cNvSpPr/>
          <p:nvPr/>
        </p:nvSpPr>
        <p:spPr>
          <a:xfrm>
            <a:off x="3608400" y="3819774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圆角矩形 26">
            <a:extLst>
              <a:ext uri="{FF2B5EF4-FFF2-40B4-BE49-F238E27FC236}">
                <a16:creationId xmlns:a16="http://schemas.microsoft.com/office/drawing/2014/main" id="{388818AB-B63A-4EC0-883B-369C82117D10}"/>
              </a:ext>
            </a:extLst>
          </p:cNvPr>
          <p:cNvSpPr/>
          <p:nvPr/>
        </p:nvSpPr>
        <p:spPr>
          <a:xfrm>
            <a:off x="2052555" y="2725135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圆角矩形 28">
            <a:extLst>
              <a:ext uri="{FF2B5EF4-FFF2-40B4-BE49-F238E27FC236}">
                <a16:creationId xmlns:a16="http://schemas.microsoft.com/office/drawing/2014/main" id="{776CD39D-B976-44E4-8A7E-F4723490B688}"/>
              </a:ext>
            </a:extLst>
          </p:cNvPr>
          <p:cNvSpPr/>
          <p:nvPr/>
        </p:nvSpPr>
        <p:spPr>
          <a:xfrm>
            <a:off x="3357741" y="2943601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右箭头 6">
            <a:extLst>
              <a:ext uri="{FF2B5EF4-FFF2-40B4-BE49-F238E27FC236}">
                <a16:creationId xmlns:a16="http://schemas.microsoft.com/office/drawing/2014/main" id="{C6B0E691-B57F-4BA7-918D-AF21700F2EEA}"/>
              </a:ext>
            </a:extLst>
          </p:cNvPr>
          <p:cNvSpPr/>
          <p:nvPr/>
        </p:nvSpPr>
        <p:spPr>
          <a:xfrm>
            <a:off x="5716333" y="3382141"/>
            <a:ext cx="1068309" cy="60768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圆角矩形 5">
            <a:extLst>
              <a:ext uri="{FF2B5EF4-FFF2-40B4-BE49-F238E27FC236}">
                <a16:creationId xmlns:a16="http://schemas.microsoft.com/office/drawing/2014/main" id="{63A2C1F2-8BCD-489F-A805-04EC858FCEFD}"/>
              </a:ext>
            </a:extLst>
          </p:cNvPr>
          <p:cNvSpPr/>
          <p:nvPr/>
        </p:nvSpPr>
        <p:spPr>
          <a:xfrm>
            <a:off x="7646158" y="2084685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14">
            <a:extLst>
              <a:ext uri="{FF2B5EF4-FFF2-40B4-BE49-F238E27FC236}">
                <a16:creationId xmlns:a16="http://schemas.microsoft.com/office/drawing/2014/main" id="{29BD9344-C6A0-4E24-A8A3-6685AE5039B1}"/>
              </a:ext>
            </a:extLst>
          </p:cNvPr>
          <p:cNvSpPr/>
          <p:nvPr/>
        </p:nvSpPr>
        <p:spPr>
          <a:xfrm>
            <a:off x="7646158" y="4198410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圆角矩形 15">
            <a:extLst>
              <a:ext uri="{FF2B5EF4-FFF2-40B4-BE49-F238E27FC236}">
                <a16:creationId xmlns:a16="http://schemas.microsoft.com/office/drawing/2014/main" id="{6B88965E-7C14-4A90-8A25-A152C0779C55}"/>
              </a:ext>
            </a:extLst>
          </p:cNvPr>
          <p:cNvSpPr/>
          <p:nvPr/>
        </p:nvSpPr>
        <p:spPr>
          <a:xfrm>
            <a:off x="10048086" y="2084683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圆角矩形 16">
            <a:extLst>
              <a:ext uri="{FF2B5EF4-FFF2-40B4-BE49-F238E27FC236}">
                <a16:creationId xmlns:a16="http://schemas.microsoft.com/office/drawing/2014/main" id="{696B7122-124D-4A76-A02F-9B9D65BFF87F}"/>
              </a:ext>
            </a:extLst>
          </p:cNvPr>
          <p:cNvSpPr/>
          <p:nvPr/>
        </p:nvSpPr>
        <p:spPr>
          <a:xfrm>
            <a:off x="7646158" y="2725134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圆角矩形 17">
            <a:extLst>
              <a:ext uri="{FF2B5EF4-FFF2-40B4-BE49-F238E27FC236}">
                <a16:creationId xmlns:a16="http://schemas.microsoft.com/office/drawing/2014/main" id="{80D7DE1C-BDF1-4963-A8C4-8DD889B6BAB1}"/>
              </a:ext>
            </a:extLst>
          </p:cNvPr>
          <p:cNvSpPr/>
          <p:nvPr/>
        </p:nvSpPr>
        <p:spPr>
          <a:xfrm>
            <a:off x="8847916" y="4198410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圆角矩形 24">
            <a:extLst>
              <a:ext uri="{FF2B5EF4-FFF2-40B4-BE49-F238E27FC236}">
                <a16:creationId xmlns:a16="http://schemas.microsoft.com/office/drawing/2014/main" id="{CAC62D09-A2DF-4BAF-9AE0-45ED185574B8}"/>
              </a:ext>
            </a:extLst>
          </p:cNvPr>
          <p:cNvSpPr/>
          <p:nvPr/>
        </p:nvSpPr>
        <p:spPr>
          <a:xfrm>
            <a:off x="10048086" y="4203105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圆角矩形 26">
            <a:extLst>
              <a:ext uri="{FF2B5EF4-FFF2-40B4-BE49-F238E27FC236}">
                <a16:creationId xmlns:a16="http://schemas.microsoft.com/office/drawing/2014/main" id="{5017EAD8-4E23-4C1A-B1F0-137FBE1F6A7C}"/>
              </a:ext>
            </a:extLst>
          </p:cNvPr>
          <p:cNvSpPr/>
          <p:nvPr/>
        </p:nvSpPr>
        <p:spPr>
          <a:xfrm>
            <a:off x="8847916" y="2084684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圆角矩形 28">
            <a:extLst>
              <a:ext uri="{FF2B5EF4-FFF2-40B4-BE49-F238E27FC236}">
                <a16:creationId xmlns:a16="http://schemas.microsoft.com/office/drawing/2014/main" id="{9C8DCB75-8C7F-4AF5-B82C-F2C0075BF231}"/>
              </a:ext>
            </a:extLst>
          </p:cNvPr>
          <p:cNvSpPr/>
          <p:nvPr/>
        </p:nvSpPr>
        <p:spPr>
          <a:xfrm>
            <a:off x="7646158" y="4762534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B9C6CC0-C8CE-47F2-8422-81EA04A48B2A}"/>
              </a:ext>
            </a:extLst>
          </p:cNvPr>
          <p:cNvCxnSpPr>
            <a:cxnSpLocks/>
          </p:cNvCxnSpPr>
          <p:nvPr/>
        </p:nvCxnSpPr>
        <p:spPr>
          <a:xfrm>
            <a:off x="7646158" y="1526950"/>
            <a:ext cx="0" cy="458564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9600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CF1C7-F055-47C9-B42E-D0C19B56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居中是很弱的对齐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702EC460-1638-48C8-8019-CEA4AEF1FC7E}"/>
              </a:ext>
            </a:extLst>
          </p:cNvPr>
          <p:cNvSpPr/>
          <p:nvPr/>
        </p:nvSpPr>
        <p:spPr>
          <a:xfrm>
            <a:off x="1351585" y="1418285"/>
            <a:ext cx="2524380" cy="540145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对齐很重要</a:t>
            </a:r>
          </a:p>
        </p:txBody>
      </p:sp>
      <p:sp>
        <p:nvSpPr>
          <p:cNvPr id="5" name="圆角矩形 13">
            <a:extLst>
              <a:ext uri="{FF2B5EF4-FFF2-40B4-BE49-F238E27FC236}">
                <a16:creationId xmlns:a16="http://schemas.microsoft.com/office/drawing/2014/main" id="{30201E74-0C55-4E1F-9B43-62E4EA5ACB0B}"/>
              </a:ext>
            </a:extLst>
          </p:cNvPr>
          <p:cNvSpPr/>
          <p:nvPr/>
        </p:nvSpPr>
        <p:spPr>
          <a:xfrm>
            <a:off x="1661208" y="2125029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因为对齐产生一种整齐的美</a:t>
            </a:r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99897FE4-CEF8-4C93-B248-636DD366DB90}"/>
              </a:ext>
            </a:extLst>
          </p:cNvPr>
          <p:cNvSpPr/>
          <p:nvPr/>
        </p:nvSpPr>
        <p:spPr>
          <a:xfrm>
            <a:off x="3413628" y="3235922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大家一定要记住</a:t>
            </a: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4131F8E1-3C41-497B-9637-8DE393CF0E9A}"/>
              </a:ext>
            </a:extLst>
          </p:cNvPr>
          <p:cNvSpPr/>
          <p:nvPr/>
        </p:nvSpPr>
        <p:spPr>
          <a:xfrm>
            <a:off x="3413628" y="3923073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去找一条线，看不见的线</a:t>
            </a:r>
          </a:p>
        </p:txBody>
      </p:sp>
      <p:sp>
        <p:nvSpPr>
          <p:cNvPr id="8" name="圆角矩形 13">
            <a:extLst>
              <a:ext uri="{FF2B5EF4-FFF2-40B4-BE49-F238E27FC236}">
                <a16:creationId xmlns:a16="http://schemas.microsoft.com/office/drawing/2014/main" id="{A304325D-60E5-46EE-80FA-D49C024B353F}"/>
              </a:ext>
            </a:extLst>
          </p:cNvPr>
          <p:cNvSpPr/>
          <p:nvPr/>
        </p:nvSpPr>
        <p:spPr>
          <a:xfrm>
            <a:off x="3413628" y="4618530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它能把你的内容联系在一起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D67F118-BD29-4A77-9934-3A4C26BC13B3}"/>
              </a:ext>
            </a:extLst>
          </p:cNvPr>
          <p:cNvCxnSpPr>
            <a:cxnSpLocks/>
          </p:cNvCxnSpPr>
          <p:nvPr/>
        </p:nvCxnSpPr>
        <p:spPr>
          <a:xfrm>
            <a:off x="1193962" y="1896875"/>
            <a:ext cx="64487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5E41-F7FC-4DB6-AC77-8BBAF701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左边无形的线把元素联系在一起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62D65514-06E7-4604-BC1C-DBB4E5B37DC9}"/>
              </a:ext>
            </a:extLst>
          </p:cNvPr>
          <p:cNvSpPr/>
          <p:nvPr/>
        </p:nvSpPr>
        <p:spPr>
          <a:xfrm>
            <a:off x="739448" y="1356730"/>
            <a:ext cx="2524380" cy="540145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对齐很重要</a:t>
            </a:r>
          </a:p>
        </p:txBody>
      </p:sp>
      <p:sp>
        <p:nvSpPr>
          <p:cNvPr id="5" name="圆角矩形 13">
            <a:extLst>
              <a:ext uri="{FF2B5EF4-FFF2-40B4-BE49-F238E27FC236}">
                <a16:creationId xmlns:a16="http://schemas.microsoft.com/office/drawing/2014/main" id="{B4077AD6-D78E-4501-9886-6942AB5FE00A}"/>
              </a:ext>
            </a:extLst>
          </p:cNvPr>
          <p:cNvSpPr/>
          <p:nvPr/>
        </p:nvSpPr>
        <p:spPr>
          <a:xfrm>
            <a:off x="739448" y="1809698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因为对齐产生一种整齐的美</a:t>
            </a:r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318C68BD-D319-4B17-9261-DEB2DCAECB53}"/>
              </a:ext>
            </a:extLst>
          </p:cNvPr>
          <p:cNvSpPr/>
          <p:nvPr/>
        </p:nvSpPr>
        <p:spPr>
          <a:xfrm>
            <a:off x="739448" y="3822969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大家一定要记住</a:t>
            </a: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4F7E7D81-7399-4971-A2E9-06F06EB9E7BE}"/>
              </a:ext>
            </a:extLst>
          </p:cNvPr>
          <p:cNvSpPr/>
          <p:nvPr/>
        </p:nvSpPr>
        <p:spPr>
          <a:xfrm>
            <a:off x="739448" y="4336617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去找一条线，看不见的线</a:t>
            </a:r>
          </a:p>
        </p:txBody>
      </p:sp>
      <p:sp>
        <p:nvSpPr>
          <p:cNvPr id="8" name="圆角矩形 13">
            <a:extLst>
              <a:ext uri="{FF2B5EF4-FFF2-40B4-BE49-F238E27FC236}">
                <a16:creationId xmlns:a16="http://schemas.microsoft.com/office/drawing/2014/main" id="{CE2FBC35-4A03-4F25-B1EB-BC1723147A48}"/>
              </a:ext>
            </a:extLst>
          </p:cNvPr>
          <p:cNvSpPr/>
          <p:nvPr/>
        </p:nvSpPr>
        <p:spPr>
          <a:xfrm>
            <a:off x="739448" y="4876358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它能把你的内容联系在一起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05EEC1-EE1C-469F-8BDD-3D7F46D20F70}"/>
              </a:ext>
            </a:extLst>
          </p:cNvPr>
          <p:cNvCxnSpPr>
            <a:cxnSpLocks/>
          </p:cNvCxnSpPr>
          <p:nvPr/>
        </p:nvCxnSpPr>
        <p:spPr>
          <a:xfrm>
            <a:off x="822487" y="1896875"/>
            <a:ext cx="39440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5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73019-047D-474E-BB41-DA624ABB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两个方向对齐，可以通过元素建立连接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B4797BAA-9AB1-4F53-8BB8-84B159F92C06}"/>
              </a:ext>
            </a:extLst>
          </p:cNvPr>
          <p:cNvSpPr/>
          <p:nvPr/>
        </p:nvSpPr>
        <p:spPr>
          <a:xfrm>
            <a:off x="720398" y="1356730"/>
            <a:ext cx="2524380" cy="540145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对齐很重要</a:t>
            </a:r>
          </a:p>
        </p:txBody>
      </p:sp>
      <p:sp>
        <p:nvSpPr>
          <p:cNvPr id="5" name="圆角矩形 13">
            <a:extLst>
              <a:ext uri="{FF2B5EF4-FFF2-40B4-BE49-F238E27FC236}">
                <a16:creationId xmlns:a16="http://schemas.microsoft.com/office/drawing/2014/main" id="{82430A8D-348D-4B4F-9A7A-91D7E1EE44F9}"/>
              </a:ext>
            </a:extLst>
          </p:cNvPr>
          <p:cNvSpPr/>
          <p:nvPr/>
        </p:nvSpPr>
        <p:spPr>
          <a:xfrm>
            <a:off x="720398" y="1809698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因为对齐产生一种整齐的美</a:t>
            </a:r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7147F50-A92C-4CD5-8D47-7A68C3D5E758}"/>
              </a:ext>
            </a:extLst>
          </p:cNvPr>
          <p:cNvSpPr/>
          <p:nvPr/>
        </p:nvSpPr>
        <p:spPr>
          <a:xfrm>
            <a:off x="6357865" y="4435636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大家一定要记住</a:t>
            </a: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8342B26B-2319-4A95-A197-F7DB33D2CDD5}"/>
              </a:ext>
            </a:extLst>
          </p:cNvPr>
          <p:cNvSpPr/>
          <p:nvPr/>
        </p:nvSpPr>
        <p:spPr>
          <a:xfrm>
            <a:off x="6357865" y="4949284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去找一条线，看不见的线</a:t>
            </a:r>
          </a:p>
        </p:txBody>
      </p:sp>
      <p:sp>
        <p:nvSpPr>
          <p:cNvPr id="8" name="圆角矩形 13">
            <a:extLst>
              <a:ext uri="{FF2B5EF4-FFF2-40B4-BE49-F238E27FC236}">
                <a16:creationId xmlns:a16="http://schemas.microsoft.com/office/drawing/2014/main" id="{923F8B33-D6B4-4247-8196-D9B2BE13CDD0}"/>
              </a:ext>
            </a:extLst>
          </p:cNvPr>
          <p:cNvSpPr/>
          <p:nvPr/>
        </p:nvSpPr>
        <p:spPr>
          <a:xfrm>
            <a:off x="6357865" y="5489025"/>
            <a:ext cx="4605410" cy="61266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它能把你的内容联系在一起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C3346-D5F9-4A3F-A15F-4D41EA9EFE31}"/>
              </a:ext>
            </a:extLst>
          </p:cNvPr>
          <p:cNvCxnSpPr/>
          <p:nvPr/>
        </p:nvCxnSpPr>
        <p:spPr>
          <a:xfrm>
            <a:off x="803437" y="1896875"/>
            <a:ext cx="101598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3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B56E0-6D1C-498A-AD77-D2B664F6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</a:p>
        </p:txBody>
      </p:sp>
      <p:pic>
        <p:nvPicPr>
          <p:cNvPr id="4" name="图片 3" descr="图片包含 文字&#10;&#10;已生成极高可信度的说明">
            <a:extLst>
              <a:ext uri="{FF2B5EF4-FFF2-40B4-BE49-F238E27FC236}">
                <a16:creationId xmlns:a16="http://schemas.microsoft.com/office/drawing/2014/main" id="{65996D32-2B0C-43AA-AB31-50CD09B21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98"/>
          <a:stretch/>
        </p:blipFill>
        <p:spPr>
          <a:xfrm>
            <a:off x="831886" y="1458809"/>
            <a:ext cx="4250826" cy="4846037"/>
          </a:xfrm>
          <a:prstGeom prst="rect">
            <a:avLst/>
          </a:prstGeom>
        </p:spPr>
      </p:pic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A3E234AD-A003-4206-AFE3-2AB412AB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b="14498"/>
          <a:stretch/>
        </p:blipFill>
        <p:spPr>
          <a:xfrm>
            <a:off x="6504239" y="1458810"/>
            <a:ext cx="4250826" cy="484603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C8223A-C0F0-4196-B37F-83650D18794D}"/>
              </a:ext>
            </a:extLst>
          </p:cNvPr>
          <p:cNvCxnSpPr/>
          <p:nvPr/>
        </p:nvCxnSpPr>
        <p:spPr>
          <a:xfrm>
            <a:off x="6654365" y="1554343"/>
            <a:ext cx="0" cy="18269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706933-A069-43BC-A379-1F89743DEFE3}"/>
              </a:ext>
            </a:extLst>
          </p:cNvPr>
          <p:cNvCxnSpPr>
            <a:cxnSpLocks/>
          </p:cNvCxnSpPr>
          <p:nvPr/>
        </p:nvCxnSpPr>
        <p:spPr>
          <a:xfrm flipH="1">
            <a:off x="6654365" y="3381315"/>
            <a:ext cx="3173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54BD38-A7ED-47AE-BF1D-BCA34958AB68}"/>
              </a:ext>
            </a:extLst>
          </p:cNvPr>
          <p:cNvCxnSpPr>
            <a:cxnSpLocks/>
          </p:cNvCxnSpPr>
          <p:nvPr/>
        </p:nvCxnSpPr>
        <p:spPr>
          <a:xfrm flipH="1">
            <a:off x="6654365" y="3640622"/>
            <a:ext cx="3173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2FE21C-060F-4753-A914-1CA4DD011A8A}"/>
              </a:ext>
            </a:extLst>
          </p:cNvPr>
          <p:cNvCxnSpPr>
            <a:cxnSpLocks/>
          </p:cNvCxnSpPr>
          <p:nvPr/>
        </p:nvCxnSpPr>
        <p:spPr>
          <a:xfrm>
            <a:off x="6971731" y="3381315"/>
            <a:ext cx="0" cy="2593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FB2E0E-78E8-45A2-95EF-342B5CDEF5A7}"/>
              </a:ext>
            </a:extLst>
          </p:cNvPr>
          <p:cNvCxnSpPr>
            <a:cxnSpLocks/>
          </p:cNvCxnSpPr>
          <p:nvPr/>
        </p:nvCxnSpPr>
        <p:spPr>
          <a:xfrm>
            <a:off x="6668012" y="3640622"/>
            <a:ext cx="0" cy="2593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6249A3-11D0-42ED-9E84-7C88F05E8898}"/>
              </a:ext>
            </a:extLst>
          </p:cNvPr>
          <p:cNvCxnSpPr>
            <a:cxnSpLocks/>
          </p:cNvCxnSpPr>
          <p:nvPr/>
        </p:nvCxnSpPr>
        <p:spPr>
          <a:xfrm flipH="1">
            <a:off x="6668012" y="3881827"/>
            <a:ext cx="3173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C3EFAEA-62AA-4B7C-B129-36DA6F3A0C7A}"/>
              </a:ext>
            </a:extLst>
          </p:cNvPr>
          <p:cNvCxnSpPr>
            <a:cxnSpLocks/>
          </p:cNvCxnSpPr>
          <p:nvPr/>
        </p:nvCxnSpPr>
        <p:spPr>
          <a:xfrm>
            <a:off x="6971731" y="3888111"/>
            <a:ext cx="0" cy="4440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3A30432-7BE7-4683-A571-1A7AD5641FAC}"/>
              </a:ext>
            </a:extLst>
          </p:cNvPr>
          <p:cNvCxnSpPr>
            <a:cxnSpLocks/>
          </p:cNvCxnSpPr>
          <p:nvPr/>
        </p:nvCxnSpPr>
        <p:spPr>
          <a:xfrm flipH="1">
            <a:off x="6756400" y="4332203"/>
            <a:ext cx="21533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88C494F-3134-426F-87CE-6D8F4926894C}"/>
              </a:ext>
            </a:extLst>
          </p:cNvPr>
          <p:cNvCxnSpPr>
            <a:cxnSpLocks/>
          </p:cNvCxnSpPr>
          <p:nvPr/>
        </p:nvCxnSpPr>
        <p:spPr>
          <a:xfrm>
            <a:off x="6763262" y="4332203"/>
            <a:ext cx="0" cy="4336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C59D412-0468-4F91-88E5-47FAE2E49F45}"/>
              </a:ext>
            </a:extLst>
          </p:cNvPr>
          <p:cNvCxnSpPr>
            <a:cxnSpLocks/>
          </p:cNvCxnSpPr>
          <p:nvPr/>
        </p:nvCxnSpPr>
        <p:spPr>
          <a:xfrm flipH="1">
            <a:off x="6654365" y="4765806"/>
            <a:ext cx="1076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5EB0ED-81D1-4198-9FEB-7998087D172A}"/>
              </a:ext>
            </a:extLst>
          </p:cNvPr>
          <p:cNvCxnSpPr>
            <a:cxnSpLocks/>
          </p:cNvCxnSpPr>
          <p:nvPr/>
        </p:nvCxnSpPr>
        <p:spPr>
          <a:xfrm>
            <a:off x="6654365" y="4765806"/>
            <a:ext cx="0" cy="1416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45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A305-C6D9-4E67-9D7F-8567CF01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又几个例子</a:t>
            </a:r>
          </a:p>
        </p:txBody>
      </p:sp>
      <p:pic>
        <p:nvPicPr>
          <p:cNvPr id="5" name="图片 4" descr="人的脸被修图&#10;&#10;描述已自动生成">
            <a:extLst>
              <a:ext uri="{FF2B5EF4-FFF2-40B4-BE49-F238E27FC236}">
                <a16:creationId xmlns:a16="http://schemas.microsoft.com/office/drawing/2014/main" id="{D4D5ADA2-486F-4EF4-AFCA-F1D948EF2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2" y="1996439"/>
            <a:ext cx="2845886" cy="4088738"/>
          </a:xfrm>
          <a:prstGeom prst="rect">
            <a:avLst/>
          </a:prstGeom>
        </p:spPr>
      </p:pic>
      <p:pic>
        <p:nvPicPr>
          <p:cNvPr id="7" name="图片 6" descr="飞机飞在天空中&#10;&#10;描述已自动生成">
            <a:extLst>
              <a:ext uri="{FF2B5EF4-FFF2-40B4-BE49-F238E27FC236}">
                <a16:creationId xmlns:a16="http://schemas.microsoft.com/office/drawing/2014/main" id="{0E0E78F5-C1FF-4539-9E59-E8F30E7BD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96" y="1980008"/>
            <a:ext cx="3281365" cy="4101706"/>
          </a:xfrm>
          <a:prstGeom prst="rect">
            <a:avLst/>
          </a:prstGeom>
        </p:spPr>
      </p:pic>
      <p:pic>
        <p:nvPicPr>
          <p:cNvPr id="9" name="图片 8" descr="人的照片上写着字&#10;&#10;描述已自动生成">
            <a:extLst>
              <a:ext uri="{FF2B5EF4-FFF2-40B4-BE49-F238E27FC236}">
                <a16:creationId xmlns:a16="http://schemas.microsoft.com/office/drawing/2014/main" id="{D003BF14-7202-434C-8676-33A836581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08" y="1992976"/>
            <a:ext cx="2758666" cy="40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D1A7A-ED3F-488B-9A28-5B3D12C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E2668E7D-144E-4358-9E55-AAD327B539A4}"/>
              </a:ext>
            </a:extLst>
          </p:cNvPr>
          <p:cNvSpPr/>
          <p:nvPr/>
        </p:nvSpPr>
        <p:spPr>
          <a:xfrm>
            <a:off x="833586" y="2326923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22">
            <a:extLst>
              <a:ext uri="{FF2B5EF4-FFF2-40B4-BE49-F238E27FC236}">
                <a16:creationId xmlns:a16="http://schemas.microsoft.com/office/drawing/2014/main" id="{5BB00024-5852-47C5-9BE6-AA001E108897}"/>
              </a:ext>
            </a:extLst>
          </p:cNvPr>
          <p:cNvSpPr/>
          <p:nvPr/>
        </p:nvSpPr>
        <p:spPr>
          <a:xfrm>
            <a:off x="1785136" y="2326923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让每个块内的元素都对齐到一起</a:t>
            </a:r>
          </a:p>
        </p:txBody>
      </p:sp>
      <p:sp>
        <p:nvSpPr>
          <p:cNvPr id="6" name="圆角矩形 23">
            <a:extLst>
              <a:ext uri="{FF2B5EF4-FFF2-40B4-BE49-F238E27FC236}">
                <a16:creationId xmlns:a16="http://schemas.microsoft.com/office/drawing/2014/main" id="{3AA69FEC-46D6-4F83-B2BA-1E73B8FFAC90}"/>
              </a:ext>
            </a:extLst>
          </p:cNvPr>
          <p:cNvSpPr/>
          <p:nvPr/>
        </p:nvSpPr>
        <p:spPr>
          <a:xfrm>
            <a:off x="833586" y="4281989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25B6978A-5B5C-4DFE-8881-9DDB57C7C93C}"/>
              </a:ext>
            </a:extLst>
          </p:cNvPr>
          <p:cNvSpPr/>
          <p:nvPr/>
        </p:nvSpPr>
        <p:spPr>
          <a:xfrm>
            <a:off x="1785136" y="4281989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不同的区块间通过无形的对齐线连接</a:t>
            </a:r>
          </a:p>
        </p:txBody>
      </p:sp>
    </p:spTree>
    <p:extLst>
      <p:ext uri="{BB962C8B-B14F-4D97-AF65-F5344CB8AC3E}">
        <p14:creationId xmlns:p14="http://schemas.microsoft.com/office/powerpoint/2010/main" val="84175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136412-B73F-409D-9757-C654D59C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重复原则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C643DB-969E-438A-BA89-9575F18437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就是要听你说爱我，说一万遍</a:t>
            </a:r>
          </a:p>
        </p:txBody>
      </p:sp>
    </p:spTree>
    <p:extLst>
      <p:ext uri="{BB962C8B-B14F-4D97-AF65-F5344CB8AC3E}">
        <p14:creationId xmlns:p14="http://schemas.microsoft.com/office/powerpoint/2010/main" val="319049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94458-4109-4918-AEF2-BB4D48F0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重复就是建立不断出现的模式</a:t>
            </a:r>
          </a:p>
        </p:txBody>
      </p:sp>
      <p:sp>
        <p:nvSpPr>
          <p:cNvPr id="4" name="右箭头 6">
            <a:extLst>
              <a:ext uri="{FF2B5EF4-FFF2-40B4-BE49-F238E27FC236}">
                <a16:creationId xmlns:a16="http://schemas.microsoft.com/office/drawing/2014/main" id="{35FA00D9-CFD6-4E46-A7E7-3847614D2048}"/>
              </a:ext>
            </a:extLst>
          </p:cNvPr>
          <p:cNvSpPr/>
          <p:nvPr/>
        </p:nvSpPr>
        <p:spPr>
          <a:xfrm>
            <a:off x="5235321" y="3382141"/>
            <a:ext cx="1068309" cy="6076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圆角矩形 28">
            <a:extLst>
              <a:ext uri="{FF2B5EF4-FFF2-40B4-BE49-F238E27FC236}">
                <a16:creationId xmlns:a16="http://schemas.microsoft.com/office/drawing/2014/main" id="{36E39514-E295-492F-A307-29347DD07EA5}"/>
              </a:ext>
            </a:extLst>
          </p:cNvPr>
          <p:cNvSpPr/>
          <p:nvPr/>
        </p:nvSpPr>
        <p:spPr>
          <a:xfrm>
            <a:off x="805747" y="2294887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圆角矩形 28">
            <a:extLst>
              <a:ext uri="{FF2B5EF4-FFF2-40B4-BE49-F238E27FC236}">
                <a16:creationId xmlns:a16="http://schemas.microsoft.com/office/drawing/2014/main" id="{E487C7E0-8D9A-409B-854C-580E815BC99C}"/>
              </a:ext>
            </a:extLst>
          </p:cNvPr>
          <p:cNvSpPr/>
          <p:nvPr/>
        </p:nvSpPr>
        <p:spPr>
          <a:xfrm>
            <a:off x="3045515" y="2294885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圆角矩形 28">
            <a:extLst>
              <a:ext uri="{FF2B5EF4-FFF2-40B4-BE49-F238E27FC236}">
                <a16:creationId xmlns:a16="http://schemas.microsoft.com/office/drawing/2014/main" id="{DEC2ADE1-68AF-41B1-AA38-DCAF9CA92B3D}"/>
              </a:ext>
            </a:extLst>
          </p:cNvPr>
          <p:cNvSpPr/>
          <p:nvPr/>
        </p:nvSpPr>
        <p:spPr>
          <a:xfrm>
            <a:off x="1925631" y="2294886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" name="圆角矩形 28">
            <a:extLst>
              <a:ext uri="{FF2B5EF4-FFF2-40B4-BE49-F238E27FC236}">
                <a16:creationId xmlns:a16="http://schemas.microsoft.com/office/drawing/2014/main" id="{9A23727E-FE79-4363-B6D9-6F4ED4DA6710}"/>
              </a:ext>
            </a:extLst>
          </p:cNvPr>
          <p:cNvSpPr/>
          <p:nvPr/>
        </p:nvSpPr>
        <p:spPr>
          <a:xfrm>
            <a:off x="805747" y="2812117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" name="圆角矩形 28">
            <a:extLst>
              <a:ext uri="{FF2B5EF4-FFF2-40B4-BE49-F238E27FC236}">
                <a16:creationId xmlns:a16="http://schemas.microsoft.com/office/drawing/2014/main" id="{DF96EBF4-FA37-448C-8BFA-F6D7D7D799A5}"/>
              </a:ext>
            </a:extLst>
          </p:cNvPr>
          <p:cNvSpPr/>
          <p:nvPr/>
        </p:nvSpPr>
        <p:spPr>
          <a:xfrm>
            <a:off x="1925631" y="2812116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圆角矩形 28">
            <a:extLst>
              <a:ext uri="{FF2B5EF4-FFF2-40B4-BE49-F238E27FC236}">
                <a16:creationId xmlns:a16="http://schemas.microsoft.com/office/drawing/2014/main" id="{C566B5E0-450C-4B8E-85AA-A5A360633FF8}"/>
              </a:ext>
            </a:extLst>
          </p:cNvPr>
          <p:cNvSpPr/>
          <p:nvPr/>
        </p:nvSpPr>
        <p:spPr>
          <a:xfrm>
            <a:off x="805747" y="3542573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圆角矩形 28">
            <a:extLst>
              <a:ext uri="{FF2B5EF4-FFF2-40B4-BE49-F238E27FC236}">
                <a16:creationId xmlns:a16="http://schemas.microsoft.com/office/drawing/2014/main" id="{C6766335-CC6E-4D0E-ABEC-AC39EBD45F7B}"/>
              </a:ext>
            </a:extLst>
          </p:cNvPr>
          <p:cNvSpPr/>
          <p:nvPr/>
        </p:nvSpPr>
        <p:spPr>
          <a:xfrm>
            <a:off x="3045515" y="3542571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圆角矩形 28">
            <a:extLst>
              <a:ext uri="{FF2B5EF4-FFF2-40B4-BE49-F238E27FC236}">
                <a16:creationId xmlns:a16="http://schemas.microsoft.com/office/drawing/2014/main" id="{29C9CD73-11DB-433F-95C3-17545C924CC7}"/>
              </a:ext>
            </a:extLst>
          </p:cNvPr>
          <p:cNvSpPr/>
          <p:nvPr/>
        </p:nvSpPr>
        <p:spPr>
          <a:xfrm>
            <a:off x="1925631" y="3542572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圆角矩形 28">
            <a:extLst>
              <a:ext uri="{FF2B5EF4-FFF2-40B4-BE49-F238E27FC236}">
                <a16:creationId xmlns:a16="http://schemas.microsoft.com/office/drawing/2014/main" id="{B0E874AE-7D8B-422D-B036-D9AB46063D49}"/>
              </a:ext>
            </a:extLst>
          </p:cNvPr>
          <p:cNvSpPr/>
          <p:nvPr/>
        </p:nvSpPr>
        <p:spPr>
          <a:xfrm>
            <a:off x="805747" y="4066043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圆角矩形 28">
            <a:extLst>
              <a:ext uri="{FF2B5EF4-FFF2-40B4-BE49-F238E27FC236}">
                <a16:creationId xmlns:a16="http://schemas.microsoft.com/office/drawing/2014/main" id="{AAD37207-29F4-4436-A14F-FF41C99CF54A}"/>
              </a:ext>
            </a:extLst>
          </p:cNvPr>
          <p:cNvSpPr/>
          <p:nvPr/>
        </p:nvSpPr>
        <p:spPr>
          <a:xfrm>
            <a:off x="1925631" y="4066042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圆角矩形 28">
            <a:extLst>
              <a:ext uri="{FF2B5EF4-FFF2-40B4-BE49-F238E27FC236}">
                <a16:creationId xmlns:a16="http://schemas.microsoft.com/office/drawing/2014/main" id="{FB77529A-F1B6-4236-A99D-85A90E385D4F}"/>
              </a:ext>
            </a:extLst>
          </p:cNvPr>
          <p:cNvSpPr/>
          <p:nvPr/>
        </p:nvSpPr>
        <p:spPr>
          <a:xfrm>
            <a:off x="805747" y="4856153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6" name="圆角矩形 28">
            <a:extLst>
              <a:ext uri="{FF2B5EF4-FFF2-40B4-BE49-F238E27FC236}">
                <a16:creationId xmlns:a16="http://schemas.microsoft.com/office/drawing/2014/main" id="{6379C887-4C6F-4DFE-B052-2F17BA5B6123}"/>
              </a:ext>
            </a:extLst>
          </p:cNvPr>
          <p:cNvSpPr/>
          <p:nvPr/>
        </p:nvSpPr>
        <p:spPr>
          <a:xfrm>
            <a:off x="3045515" y="4856151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7" name="圆角矩形 28">
            <a:extLst>
              <a:ext uri="{FF2B5EF4-FFF2-40B4-BE49-F238E27FC236}">
                <a16:creationId xmlns:a16="http://schemas.microsoft.com/office/drawing/2014/main" id="{E4542EC5-B6FC-44B4-BD2A-E6405898F24F}"/>
              </a:ext>
            </a:extLst>
          </p:cNvPr>
          <p:cNvSpPr/>
          <p:nvPr/>
        </p:nvSpPr>
        <p:spPr>
          <a:xfrm>
            <a:off x="1925631" y="4856152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8" name="圆角矩形 28">
            <a:extLst>
              <a:ext uri="{FF2B5EF4-FFF2-40B4-BE49-F238E27FC236}">
                <a16:creationId xmlns:a16="http://schemas.microsoft.com/office/drawing/2014/main" id="{06F67AE9-6580-4134-ADCF-18B8A685BC7D}"/>
              </a:ext>
            </a:extLst>
          </p:cNvPr>
          <p:cNvSpPr/>
          <p:nvPr/>
        </p:nvSpPr>
        <p:spPr>
          <a:xfrm>
            <a:off x="7064577" y="1940626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9" name="圆角矩形 28">
            <a:extLst>
              <a:ext uri="{FF2B5EF4-FFF2-40B4-BE49-F238E27FC236}">
                <a16:creationId xmlns:a16="http://schemas.microsoft.com/office/drawing/2014/main" id="{639268D8-9E41-4648-BE26-9AAB5E6E1B56}"/>
              </a:ext>
            </a:extLst>
          </p:cNvPr>
          <p:cNvSpPr/>
          <p:nvPr/>
        </p:nvSpPr>
        <p:spPr>
          <a:xfrm>
            <a:off x="8184461" y="2819937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0" name="圆角矩形 28">
            <a:extLst>
              <a:ext uri="{FF2B5EF4-FFF2-40B4-BE49-F238E27FC236}">
                <a16:creationId xmlns:a16="http://schemas.microsoft.com/office/drawing/2014/main" id="{343FAB7F-3C75-4B39-966C-BE45A548F457}"/>
              </a:ext>
            </a:extLst>
          </p:cNvPr>
          <p:cNvSpPr/>
          <p:nvPr/>
        </p:nvSpPr>
        <p:spPr>
          <a:xfrm>
            <a:off x="7064577" y="2819938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1" name="圆角矩形 28">
            <a:extLst>
              <a:ext uri="{FF2B5EF4-FFF2-40B4-BE49-F238E27FC236}">
                <a16:creationId xmlns:a16="http://schemas.microsoft.com/office/drawing/2014/main" id="{EAC40437-3B19-44F8-BA68-04C2814FE742}"/>
              </a:ext>
            </a:extLst>
          </p:cNvPr>
          <p:cNvSpPr/>
          <p:nvPr/>
        </p:nvSpPr>
        <p:spPr>
          <a:xfrm>
            <a:off x="7064577" y="2389616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2" name="圆角矩形 28">
            <a:extLst>
              <a:ext uri="{FF2B5EF4-FFF2-40B4-BE49-F238E27FC236}">
                <a16:creationId xmlns:a16="http://schemas.microsoft.com/office/drawing/2014/main" id="{1B60E87A-F83F-4E85-8D2E-320CCC941A6C}"/>
              </a:ext>
            </a:extLst>
          </p:cNvPr>
          <p:cNvSpPr/>
          <p:nvPr/>
        </p:nvSpPr>
        <p:spPr>
          <a:xfrm>
            <a:off x="9304345" y="2389614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3" name="圆角矩形 28">
            <a:extLst>
              <a:ext uri="{FF2B5EF4-FFF2-40B4-BE49-F238E27FC236}">
                <a16:creationId xmlns:a16="http://schemas.microsoft.com/office/drawing/2014/main" id="{D6131F61-2D38-4D26-A275-854F3997C8CE}"/>
              </a:ext>
            </a:extLst>
          </p:cNvPr>
          <p:cNvSpPr/>
          <p:nvPr/>
        </p:nvSpPr>
        <p:spPr>
          <a:xfrm>
            <a:off x="8184461" y="2389615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4" name="圆角矩形 28">
            <a:extLst>
              <a:ext uri="{FF2B5EF4-FFF2-40B4-BE49-F238E27FC236}">
                <a16:creationId xmlns:a16="http://schemas.microsoft.com/office/drawing/2014/main" id="{B1999F41-D5BD-416D-A74C-661F88A31A0F}"/>
              </a:ext>
            </a:extLst>
          </p:cNvPr>
          <p:cNvSpPr/>
          <p:nvPr/>
        </p:nvSpPr>
        <p:spPr>
          <a:xfrm>
            <a:off x="7064577" y="3629660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5" name="圆角矩形 28">
            <a:extLst>
              <a:ext uri="{FF2B5EF4-FFF2-40B4-BE49-F238E27FC236}">
                <a16:creationId xmlns:a16="http://schemas.microsoft.com/office/drawing/2014/main" id="{FEF39B4C-EB31-4F1B-A438-739339D15387}"/>
              </a:ext>
            </a:extLst>
          </p:cNvPr>
          <p:cNvSpPr/>
          <p:nvPr/>
        </p:nvSpPr>
        <p:spPr>
          <a:xfrm>
            <a:off x="8184461" y="4508971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6" name="圆角矩形 28">
            <a:extLst>
              <a:ext uri="{FF2B5EF4-FFF2-40B4-BE49-F238E27FC236}">
                <a16:creationId xmlns:a16="http://schemas.microsoft.com/office/drawing/2014/main" id="{BBD099EB-FC4A-4D18-99C5-5CEBC8BD3914}"/>
              </a:ext>
            </a:extLst>
          </p:cNvPr>
          <p:cNvSpPr/>
          <p:nvPr/>
        </p:nvSpPr>
        <p:spPr>
          <a:xfrm>
            <a:off x="7064577" y="4508972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7" name="圆角矩形 28">
            <a:extLst>
              <a:ext uri="{FF2B5EF4-FFF2-40B4-BE49-F238E27FC236}">
                <a16:creationId xmlns:a16="http://schemas.microsoft.com/office/drawing/2014/main" id="{CFA9F9D6-B848-4062-BFFB-5477F67BE59F}"/>
              </a:ext>
            </a:extLst>
          </p:cNvPr>
          <p:cNvSpPr/>
          <p:nvPr/>
        </p:nvSpPr>
        <p:spPr>
          <a:xfrm>
            <a:off x="7064577" y="4078650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8" name="圆角矩形 28">
            <a:extLst>
              <a:ext uri="{FF2B5EF4-FFF2-40B4-BE49-F238E27FC236}">
                <a16:creationId xmlns:a16="http://schemas.microsoft.com/office/drawing/2014/main" id="{B596B60C-6FCB-4B88-9FF3-EAE552628757}"/>
              </a:ext>
            </a:extLst>
          </p:cNvPr>
          <p:cNvSpPr/>
          <p:nvPr/>
        </p:nvSpPr>
        <p:spPr>
          <a:xfrm>
            <a:off x="9304345" y="4078648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665BBE6-65F0-49CD-B304-EBF400478F54}"/>
              </a:ext>
            </a:extLst>
          </p:cNvPr>
          <p:cNvSpPr/>
          <p:nvPr/>
        </p:nvSpPr>
        <p:spPr>
          <a:xfrm>
            <a:off x="8184461" y="4078649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0" name="圆角矩形 28">
            <a:extLst>
              <a:ext uri="{FF2B5EF4-FFF2-40B4-BE49-F238E27FC236}">
                <a16:creationId xmlns:a16="http://schemas.microsoft.com/office/drawing/2014/main" id="{0EDA4520-437F-4B55-8D5F-8D06683061C6}"/>
              </a:ext>
            </a:extLst>
          </p:cNvPr>
          <p:cNvSpPr/>
          <p:nvPr/>
        </p:nvSpPr>
        <p:spPr>
          <a:xfrm>
            <a:off x="7064577" y="5225365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1" name="圆角矩形 28">
            <a:extLst>
              <a:ext uri="{FF2B5EF4-FFF2-40B4-BE49-F238E27FC236}">
                <a16:creationId xmlns:a16="http://schemas.microsoft.com/office/drawing/2014/main" id="{19BF5671-3884-444C-ABCA-6FD97A574722}"/>
              </a:ext>
            </a:extLst>
          </p:cNvPr>
          <p:cNvSpPr/>
          <p:nvPr/>
        </p:nvSpPr>
        <p:spPr>
          <a:xfrm>
            <a:off x="7064577" y="5674355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2" name="圆角矩形 28">
            <a:extLst>
              <a:ext uri="{FF2B5EF4-FFF2-40B4-BE49-F238E27FC236}">
                <a16:creationId xmlns:a16="http://schemas.microsoft.com/office/drawing/2014/main" id="{73B601E6-F898-4EF1-AFAC-9A2200B7E867}"/>
              </a:ext>
            </a:extLst>
          </p:cNvPr>
          <p:cNvSpPr/>
          <p:nvPr/>
        </p:nvSpPr>
        <p:spPr>
          <a:xfrm>
            <a:off x="9304345" y="5674353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3" name="圆角矩形 28">
            <a:extLst>
              <a:ext uri="{FF2B5EF4-FFF2-40B4-BE49-F238E27FC236}">
                <a16:creationId xmlns:a16="http://schemas.microsoft.com/office/drawing/2014/main" id="{1D5108CB-DD3F-4027-9E77-6FBE6BAA5DE5}"/>
              </a:ext>
            </a:extLst>
          </p:cNvPr>
          <p:cNvSpPr/>
          <p:nvPr/>
        </p:nvSpPr>
        <p:spPr>
          <a:xfrm>
            <a:off x="8184461" y="5674354"/>
            <a:ext cx="1004935" cy="340101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59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8C392F-4609-452A-B6B2-2BBC39B9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595EAF92-CD29-4EDD-A6A1-1AD63448B60D}"/>
              </a:ext>
            </a:extLst>
          </p:cNvPr>
          <p:cNvSpPr/>
          <p:nvPr/>
        </p:nvSpPr>
        <p:spPr>
          <a:xfrm>
            <a:off x="833586" y="1733362"/>
            <a:ext cx="1458544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亲密原则</a:t>
            </a:r>
          </a:p>
        </p:txBody>
      </p:sp>
      <p:sp>
        <p:nvSpPr>
          <p:cNvPr id="8" name="圆角矩形 6">
            <a:extLst>
              <a:ext uri="{FF2B5EF4-FFF2-40B4-BE49-F238E27FC236}">
                <a16:creationId xmlns:a16="http://schemas.microsoft.com/office/drawing/2014/main" id="{FF8B6F25-C505-40EA-BE4F-5A6C6CB6EE97}"/>
              </a:ext>
            </a:extLst>
          </p:cNvPr>
          <p:cNvSpPr/>
          <p:nvPr/>
        </p:nvSpPr>
        <p:spPr>
          <a:xfrm>
            <a:off x="2536574" y="1733362"/>
            <a:ext cx="8483851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让相似的聚在一起</a:t>
            </a:r>
          </a:p>
        </p:txBody>
      </p:sp>
      <p:sp>
        <p:nvSpPr>
          <p:cNvPr id="9" name="圆角矩形 7">
            <a:extLst>
              <a:ext uri="{FF2B5EF4-FFF2-40B4-BE49-F238E27FC236}">
                <a16:creationId xmlns:a16="http://schemas.microsoft.com/office/drawing/2014/main" id="{8252788C-C850-44E4-9C8F-925762DA51CE}"/>
              </a:ext>
            </a:extLst>
          </p:cNvPr>
          <p:cNvSpPr/>
          <p:nvPr/>
        </p:nvSpPr>
        <p:spPr>
          <a:xfrm>
            <a:off x="833586" y="2865761"/>
            <a:ext cx="1458544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对齐原则</a:t>
            </a:r>
          </a:p>
        </p:txBody>
      </p:sp>
      <p:sp>
        <p:nvSpPr>
          <p:cNvPr id="10" name="圆角矩形 8">
            <a:extLst>
              <a:ext uri="{FF2B5EF4-FFF2-40B4-BE49-F238E27FC236}">
                <a16:creationId xmlns:a16="http://schemas.microsoft.com/office/drawing/2014/main" id="{0EEE9DDB-F2E7-4594-8019-EBA8E7A0CEDC}"/>
              </a:ext>
            </a:extLst>
          </p:cNvPr>
          <p:cNvSpPr/>
          <p:nvPr/>
        </p:nvSpPr>
        <p:spPr>
          <a:xfrm>
            <a:off x="2536574" y="2865761"/>
            <a:ext cx="8483851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无形的线连接我们</a:t>
            </a:r>
          </a:p>
        </p:txBody>
      </p:sp>
      <p:sp>
        <p:nvSpPr>
          <p:cNvPr id="11" name="圆角矩形 9">
            <a:extLst>
              <a:ext uri="{FF2B5EF4-FFF2-40B4-BE49-F238E27FC236}">
                <a16:creationId xmlns:a16="http://schemas.microsoft.com/office/drawing/2014/main" id="{D645DBF7-1B53-49AC-B265-8C63FBF2EAA0}"/>
              </a:ext>
            </a:extLst>
          </p:cNvPr>
          <p:cNvSpPr/>
          <p:nvPr/>
        </p:nvSpPr>
        <p:spPr>
          <a:xfrm>
            <a:off x="833586" y="4054081"/>
            <a:ext cx="1458544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重复原则</a:t>
            </a:r>
          </a:p>
        </p:txBody>
      </p:sp>
      <p:sp>
        <p:nvSpPr>
          <p:cNvPr id="12" name="圆角矩形 10">
            <a:extLst>
              <a:ext uri="{FF2B5EF4-FFF2-40B4-BE49-F238E27FC236}">
                <a16:creationId xmlns:a16="http://schemas.microsoft.com/office/drawing/2014/main" id="{B3F78922-1ABC-4D00-810F-92CEB708AB86}"/>
              </a:ext>
            </a:extLst>
          </p:cNvPr>
          <p:cNvSpPr/>
          <p:nvPr/>
        </p:nvSpPr>
        <p:spPr>
          <a:xfrm>
            <a:off x="2536574" y="4054081"/>
            <a:ext cx="8483851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重复千遍就是真理</a:t>
            </a:r>
          </a:p>
        </p:txBody>
      </p:sp>
      <p:sp>
        <p:nvSpPr>
          <p:cNvPr id="13" name="圆角矩形 11">
            <a:extLst>
              <a:ext uri="{FF2B5EF4-FFF2-40B4-BE49-F238E27FC236}">
                <a16:creationId xmlns:a16="http://schemas.microsoft.com/office/drawing/2014/main" id="{7FCFA40D-32D9-4EED-B5FF-7FCB5B2F1883}"/>
              </a:ext>
            </a:extLst>
          </p:cNvPr>
          <p:cNvSpPr/>
          <p:nvPr/>
        </p:nvSpPr>
        <p:spPr>
          <a:xfrm>
            <a:off x="833586" y="5242401"/>
            <a:ext cx="1458544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对比原则</a:t>
            </a:r>
          </a:p>
        </p:txBody>
      </p:sp>
      <p:sp>
        <p:nvSpPr>
          <p:cNvPr id="14" name="圆角矩形 12">
            <a:extLst>
              <a:ext uri="{FF2B5EF4-FFF2-40B4-BE49-F238E27FC236}">
                <a16:creationId xmlns:a16="http://schemas.microsoft.com/office/drawing/2014/main" id="{96256054-AB00-4B50-8FF2-EA16E8B6C695}"/>
              </a:ext>
            </a:extLst>
          </p:cNvPr>
          <p:cNvSpPr/>
          <p:nvPr/>
        </p:nvSpPr>
        <p:spPr>
          <a:xfrm>
            <a:off x="2536574" y="5242401"/>
            <a:ext cx="8483851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无所不备无所不寡</a:t>
            </a:r>
          </a:p>
        </p:txBody>
      </p:sp>
    </p:spTree>
    <p:extLst>
      <p:ext uri="{BB962C8B-B14F-4D97-AF65-F5344CB8AC3E}">
        <p14:creationId xmlns:p14="http://schemas.microsoft.com/office/powerpoint/2010/main" val="143488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E5781-F40B-4E52-97F8-0E689270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用特征来重复冲击读者</a:t>
            </a:r>
          </a:p>
        </p:txBody>
      </p:sp>
      <p:sp>
        <p:nvSpPr>
          <p:cNvPr id="4" name="圆角矩形 22">
            <a:extLst>
              <a:ext uri="{FF2B5EF4-FFF2-40B4-BE49-F238E27FC236}">
                <a16:creationId xmlns:a16="http://schemas.microsoft.com/office/drawing/2014/main" id="{D149ADB9-9928-4E5D-849E-0AD40AFB2E66}"/>
              </a:ext>
            </a:extLst>
          </p:cNvPr>
          <p:cNvSpPr/>
          <p:nvPr/>
        </p:nvSpPr>
        <p:spPr>
          <a:xfrm>
            <a:off x="1193963" y="4384052"/>
            <a:ext cx="3337095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重复颜色</a:t>
            </a:r>
          </a:p>
        </p:txBody>
      </p:sp>
      <p:sp>
        <p:nvSpPr>
          <p:cNvPr id="6" name="圆角矩形 22">
            <a:extLst>
              <a:ext uri="{FF2B5EF4-FFF2-40B4-BE49-F238E27FC236}">
                <a16:creationId xmlns:a16="http://schemas.microsoft.com/office/drawing/2014/main" id="{2F9833B5-CBD6-4089-A5A7-1600EC7D836A}"/>
              </a:ext>
            </a:extLst>
          </p:cNvPr>
          <p:cNvSpPr/>
          <p:nvPr/>
        </p:nvSpPr>
        <p:spPr>
          <a:xfrm>
            <a:off x="1016542" y="4864227"/>
            <a:ext cx="3691936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使用统一的配色方案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如果不会配色，一个颜色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黑白</a:t>
            </a:r>
          </a:p>
        </p:txBody>
      </p:sp>
      <p:sp>
        <p:nvSpPr>
          <p:cNvPr id="7" name="圆角矩形 22">
            <a:extLst>
              <a:ext uri="{FF2B5EF4-FFF2-40B4-BE49-F238E27FC236}">
                <a16:creationId xmlns:a16="http://schemas.microsoft.com/office/drawing/2014/main" id="{88403FA2-A25F-476A-8B5D-B3E26515C5A5}"/>
              </a:ext>
            </a:extLst>
          </p:cNvPr>
          <p:cNvSpPr/>
          <p:nvPr/>
        </p:nvSpPr>
        <p:spPr>
          <a:xfrm>
            <a:off x="4694724" y="4384052"/>
            <a:ext cx="3337095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重复模式</a:t>
            </a:r>
          </a:p>
        </p:txBody>
      </p:sp>
      <p:sp>
        <p:nvSpPr>
          <p:cNvPr id="8" name="圆角矩形 22">
            <a:extLst>
              <a:ext uri="{FF2B5EF4-FFF2-40B4-BE49-F238E27FC236}">
                <a16:creationId xmlns:a16="http://schemas.microsoft.com/office/drawing/2014/main" id="{C410A557-89BA-4C56-956B-A9325575F31F}"/>
              </a:ext>
            </a:extLst>
          </p:cNvPr>
          <p:cNvSpPr/>
          <p:nvPr/>
        </p:nvSpPr>
        <p:spPr>
          <a:xfrm>
            <a:off x="4517303" y="4864227"/>
            <a:ext cx="3691936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风格也是重复内容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包括特定的大小、图形、配合方式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ABEF00F7-B047-492B-9943-7644D6449B83}"/>
              </a:ext>
            </a:extLst>
          </p:cNvPr>
          <p:cNvSpPr/>
          <p:nvPr/>
        </p:nvSpPr>
        <p:spPr>
          <a:xfrm>
            <a:off x="5969111" y="3297716"/>
            <a:ext cx="490774" cy="423081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3DA14922-D568-4CC9-A581-2DCB48A4A7DA}"/>
              </a:ext>
            </a:extLst>
          </p:cNvPr>
          <p:cNvSpPr/>
          <p:nvPr/>
        </p:nvSpPr>
        <p:spPr>
          <a:xfrm>
            <a:off x="6365652" y="3515511"/>
            <a:ext cx="490774" cy="423081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DDC6D23A-239A-400A-8A17-8EB729709CE9}"/>
              </a:ext>
            </a:extLst>
          </p:cNvPr>
          <p:cNvSpPr/>
          <p:nvPr/>
        </p:nvSpPr>
        <p:spPr>
          <a:xfrm>
            <a:off x="5967983" y="3725061"/>
            <a:ext cx="490774" cy="423081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7AED7D90-B5AD-4B76-8046-0CC70E135C30}"/>
              </a:ext>
            </a:extLst>
          </p:cNvPr>
          <p:cNvSpPr/>
          <p:nvPr/>
        </p:nvSpPr>
        <p:spPr>
          <a:xfrm>
            <a:off x="5572695" y="3513130"/>
            <a:ext cx="490774" cy="423081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B2A13368-B17A-4999-8F02-2D1CE2F51CFB}"/>
              </a:ext>
            </a:extLst>
          </p:cNvPr>
          <p:cNvSpPr/>
          <p:nvPr/>
        </p:nvSpPr>
        <p:spPr>
          <a:xfrm>
            <a:off x="6368033" y="3087044"/>
            <a:ext cx="490774" cy="423081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9299E1-9706-44E0-9160-806CB0305A92}"/>
              </a:ext>
            </a:extLst>
          </p:cNvPr>
          <p:cNvSpPr txBox="1"/>
          <p:nvPr/>
        </p:nvSpPr>
        <p:spPr>
          <a:xfrm>
            <a:off x="9352724" y="2934289"/>
            <a:ext cx="10326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accent5"/>
                </a:solidFill>
                <a:latin typeface="微软雅黑" panose="020B0503020204020204" pitchFamily="34" charset="-122"/>
              </a:rPr>
              <a:t>A</a:t>
            </a:r>
            <a:endParaRPr lang="zh-CN" altLang="en-US" sz="8800" b="1" dirty="0">
              <a:solidFill>
                <a:schemeClr val="accent5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圆角矩形 22">
            <a:extLst>
              <a:ext uri="{FF2B5EF4-FFF2-40B4-BE49-F238E27FC236}">
                <a16:creationId xmlns:a16="http://schemas.microsoft.com/office/drawing/2014/main" id="{13973F41-D0F8-496F-831A-030BE104406B}"/>
              </a:ext>
            </a:extLst>
          </p:cNvPr>
          <p:cNvSpPr/>
          <p:nvPr/>
        </p:nvSpPr>
        <p:spPr>
          <a:xfrm>
            <a:off x="8239026" y="4384052"/>
            <a:ext cx="3337095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重复字体</a:t>
            </a:r>
          </a:p>
        </p:txBody>
      </p:sp>
      <p:sp>
        <p:nvSpPr>
          <p:cNvPr id="16" name="圆角矩形 22">
            <a:extLst>
              <a:ext uri="{FF2B5EF4-FFF2-40B4-BE49-F238E27FC236}">
                <a16:creationId xmlns:a16="http://schemas.microsoft.com/office/drawing/2014/main" id="{7F803924-F938-499F-882C-6E1E0FAFF0AD}"/>
              </a:ext>
            </a:extLst>
          </p:cNvPr>
          <p:cNvSpPr/>
          <p:nvPr/>
        </p:nvSpPr>
        <p:spPr>
          <a:xfrm>
            <a:off x="8061605" y="4864227"/>
            <a:ext cx="3691936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字体非常重要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不要过多字体，过多字号</a:t>
            </a:r>
          </a:p>
        </p:txBody>
      </p:sp>
      <p:sp>
        <p:nvSpPr>
          <p:cNvPr id="17" name="云形 16">
            <a:extLst>
              <a:ext uri="{FF2B5EF4-FFF2-40B4-BE49-F238E27FC236}">
                <a16:creationId xmlns:a16="http://schemas.microsoft.com/office/drawing/2014/main" id="{11B818AB-15A5-44A9-BE32-B3D2CC91A862}"/>
              </a:ext>
            </a:extLst>
          </p:cNvPr>
          <p:cNvSpPr/>
          <p:nvPr/>
        </p:nvSpPr>
        <p:spPr>
          <a:xfrm>
            <a:off x="2084057" y="3223959"/>
            <a:ext cx="1623835" cy="933454"/>
          </a:xfrm>
          <a:prstGeom prst="clou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0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4CFF1-BE59-4308-959A-F7C04172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</a:p>
        </p:txBody>
      </p:sp>
      <p:pic>
        <p:nvPicPr>
          <p:cNvPr id="4" name="图片 3" descr="图片包含 文字&#10;&#10;已生成高可信度的说明">
            <a:extLst>
              <a:ext uri="{FF2B5EF4-FFF2-40B4-BE49-F238E27FC236}">
                <a16:creationId xmlns:a16="http://schemas.microsoft.com/office/drawing/2014/main" id="{5DCB93AD-CD1E-493A-B107-56D2F645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2"/>
          <a:stretch/>
        </p:blipFill>
        <p:spPr>
          <a:xfrm>
            <a:off x="830892" y="1357490"/>
            <a:ext cx="3550420" cy="520312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BA4DA3C-BFD3-418F-8B82-87958C145127}"/>
              </a:ext>
            </a:extLst>
          </p:cNvPr>
          <p:cNvSpPr/>
          <p:nvPr/>
        </p:nvSpPr>
        <p:spPr>
          <a:xfrm>
            <a:off x="6523726" y="1934150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13DBB3-F278-44EB-8619-197357F99A9F}"/>
              </a:ext>
            </a:extLst>
          </p:cNvPr>
          <p:cNvCxnSpPr>
            <a:cxnSpLocks/>
          </p:cNvCxnSpPr>
          <p:nvPr/>
        </p:nvCxnSpPr>
        <p:spPr>
          <a:xfrm flipH="1" flipV="1">
            <a:off x="4457019" y="2061849"/>
            <a:ext cx="2085640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22">
            <a:extLst>
              <a:ext uri="{FF2B5EF4-FFF2-40B4-BE49-F238E27FC236}">
                <a16:creationId xmlns:a16="http://schemas.microsoft.com/office/drawing/2014/main" id="{52138486-8F34-4811-9BBA-A1537F5E9C73}"/>
              </a:ext>
            </a:extLst>
          </p:cNvPr>
          <p:cNvSpPr/>
          <p:nvPr/>
        </p:nvSpPr>
        <p:spPr>
          <a:xfrm>
            <a:off x="6930539" y="1764768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黑白条填充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1220319-DAFA-4F6A-9B20-863D7A113AEB}"/>
              </a:ext>
            </a:extLst>
          </p:cNvPr>
          <p:cNvSpPr/>
          <p:nvPr/>
        </p:nvSpPr>
        <p:spPr>
          <a:xfrm>
            <a:off x="6523726" y="2656008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2BFC0F3-0EA8-40D9-AE2A-77A3C2C3DB11}"/>
              </a:ext>
            </a:extLst>
          </p:cNvPr>
          <p:cNvCxnSpPr>
            <a:cxnSpLocks/>
          </p:cNvCxnSpPr>
          <p:nvPr/>
        </p:nvCxnSpPr>
        <p:spPr>
          <a:xfrm flipH="1" flipV="1">
            <a:off x="2914806" y="2783707"/>
            <a:ext cx="362785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905D8C2A-AABD-452A-9EC0-1316576B8013}"/>
              </a:ext>
            </a:extLst>
          </p:cNvPr>
          <p:cNvSpPr/>
          <p:nvPr/>
        </p:nvSpPr>
        <p:spPr>
          <a:xfrm>
            <a:off x="6930539" y="2486626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波浪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19FDFED-5E1A-4385-A55D-43BBBA3725C9}"/>
              </a:ext>
            </a:extLst>
          </p:cNvPr>
          <p:cNvSpPr/>
          <p:nvPr/>
        </p:nvSpPr>
        <p:spPr>
          <a:xfrm>
            <a:off x="6523726" y="3610864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3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29B7BE4F-86B9-4A22-88BC-DBFBB0BF1A24}"/>
              </a:ext>
            </a:extLst>
          </p:cNvPr>
          <p:cNvSpPr/>
          <p:nvPr/>
        </p:nvSpPr>
        <p:spPr>
          <a:xfrm>
            <a:off x="6930539" y="3441482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黄色字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C553103F-EF29-4111-9F72-7581E0826BB3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4070319" y="1029758"/>
            <a:ext cx="154892" cy="5007320"/>
          </a:xfrm>
          <a:prstGeom prst="bentConnector3">
            <a:avLst>
              <a:gd name="adj1" fmla="val 24758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8A87EDD-677B-4E79-93D9-0599B81D16EE}"/>
              </a:ext>
            </a:extLst>
          </p:cNvPr>
          <p:cNvSpPr/>
          <p:nvPr/>
        </p:nvSpPr>
        <p:spPr>
          <a:xfrm>
            <a:off x="1242809" y="3489169"/>
            <a:ext cx="993245" cy="424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7473AB-2D94-4145-8079-6A3ED6A12598}"/>
              </a:ext>
            </a:extLst>
          </p:cNvPr>
          <p:cNvSpPr/>
          <p:nvPr/>
        </p:nvSpPr>
        <p:spPr>
          <a:xfrm>
            <a:off x="6523726" y="4410315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4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圆角矩形 22">
            <a:extLst>
              <a:ext uri="{FF2B5EF4-FFF2-40B4-BE49-F238E27FC236}">
                <a16:creationId xmlns:a16="http://schemas.microsoft.com/office/drawing/2014/main" id="{278C8FA4-F504-44B6-8779-EED9B5BB9004}"/>
              </a:ext>
            </a:extLst>
          </p:cNvPr>
          <p:cNvSpPr/>
          <p:nvPr/>
        </p:nvSpPr>
        <p:spPr>
          <a:xfrm>
            <a:off x="6930539" y="4240933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黑色字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18855F-FC87-467E-A27F-2C9B3ADF2ECE}"/>
              </a:ext>
            </a:extLst>
          </p:cNvPr>
          <p:cNvCxnSpPr>
            <a:cxnSpLocks/>
          </p:cNvCxnSpPr>
          <p:nvPr/>
        </p:nvCxnSpPr>
        <p:spPr>
          <a:xfrm flipH="1" flipV="1">
            <a:off x="4457019" y="4538014"/>
            <a:ext cx="2060670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3B95AA21-F208-4BE3-BC95-4F140B9321A5}"/>
              </a:ext>
            </a:extLst>
          </p:cNvPr>
          <p:cNvSpPr/>
          <p:nvPr/>
        </p:nvSpPr>
        <p:spPr>
          <a:xfrm>
            <a:off x="6523726" y="6154884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5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圆角矩形 22">
            <a:extLst>
              <a:ext uri="{FF2B5EF4-FFF2-40B4-BE49-F238E27FC236}">
                <a16:creationId xmlns:a16="http://schemas.microsoft.com/office/drawing/2014/main" id="{4D702DC9-4243-4356-BDD0-B7A1035E7BD9}"/>
              </a:ext>
            </a:extLst>
          </p:cNvPr>
          <p:cNvSpPr/>
          <p:nvPr/>
        </p:nvSpPr>
        <p:spPr>
          <a:xfrm>
            <a:off x="6930539" y="5985502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加大字号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93CF5ED-FBA7-4CB9-8D7D-0DD956ED1365}"/>
              </a:ext>
            </a:extLst>
          </p:cNvPr>
          <p:cNvCxnSpPr>
            <a:cxnSpLocks/>
          </p:cNvCxnSpPr>
          <p:nvPr/>
        </p:nvCxnSpPr>
        <p:spPr>
          <a:xfrm flipH="1" flipV="1">
            <a:off x="4387348" y="6304847"/>
            <a:ext cx="2060670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3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4B4A4-F72D-462A-A176-00945FD0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又一套实例</a:t>
            </a:r>
          </a:p>
        </p:txBody>
      </p:sp>
      <p:sp>
        <p:nvSpPr>
          <p:cNvPr id="11" name="圆角矩形 22">
            <a:extLst>
              <a:ext uri="{FF2B5EF4-FFF2-40B4-BE49-F238E27FC236}">
                <a16:creationId xmlns:a16="http://schemas.microsoft.com/office/drawing/2014/main" id="{579D6E99-385D-472A-B1D6-5DA2103C2CA2}"/>
              </a:ext>
            </a:extLst>
          </p:cNvPr>
          <p:cNvSpPr/>
          <p:nvPr/>
        </p:nvSpPr>
        <p:spPr>
          <a:xfrm>
            <a:off x="7005173" y="1832769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色调重复：雪景冷色调</a:t>
            </a:r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88074C1B-51D0-418E-96BC-03784EBCFBDA}"/>
              </a:ext>
            </a:extLst>
          </p:cNvPr>
          <p:cNvSpPr/>
          <p:nvPr/>
        </p:nvSpPr>
        <p:spPr>
          <a:xfrm>
            <a:off x="7005173" y="2426929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文字主颜色统一白色</a:t>
            </a:r>
          </a:p>
        </p:txBody>
      </p:sp>
      <p:sp>
        <p:nvSpPr>
          <p:cNvPr id="13" name="圆角矩形 22">
            <a:extLst>
              <a:ext uri="{FF2B5EF4-FFF2-40B4-BE49-F238E27FC236}">
                <a16:creationId xmlns:a16="http://schemas.microsoft.com/office/drawing/2014/main" id="{388B0784-63C7-49FC-9618-BC3554185F5B}"/>
              </a:ext>
            </a:extLst>
          </p:cNvPr>
          <p:cNvSpPr/>
          <p:nvPr/>
        </p:nvSpPr>
        <p:spPr>
          <a:xfrm>
            <a:off x="7005173" y="5127266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字体：行书统一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D0739B-AD1D-40FF-9E18-14622CF1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3" y="1752299"/>
            <a:ext cx="3040780" cy="425827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086C083-0CB9-4F22-BBEE-A01D2F6CBA7C}"/>
              </a:ext>
            </a:extLst>
          </p:cNvPr>
          <p:cNvCxnSpPr>
            <a:cxnSpLocks/>
          </p:cNvCxnSpPr>
          <p:nvPr/>
        </p:nvCxnSpPr>
        <p:spPr>
          <a:xfrm flipH="1" flipV="1">
            <a:off x="4457019" y="2129849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1D8242A-2EB2-4F38-880D-9E946ADF9C71}"/>
              </a:ext>
            </a:extLst>
          </p:cNvPr>
          <p:cNvCxnSpPr>
            <a:cxnSpLocks/>
          </p:cNvCxnSpPr>
          <p:nvPr/>
        </p:nvCxnSpPr>
        <p:spPr>
          <a:xfrm flipH="1" flipV="1">
            <a:off x="4457019" y="2758499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23B173-EA34-4099-849D-1BF075B27DED}"/>
              </a:ext>
            </a:extLst>
          </p:cNvPr>
          <p:cNvCxnSpPr>
            <a:cxnSpLocks/>
          </p:cNvCxnSpPr>
          <p:nvPr/>
        </p:nvCxnSpPr>
        <p:spPr>
          <a:xfrm flipH="1" flipV="1">
            <a:off x="4457019" y="5458836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36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4B4A4-F72D-462A-A176-00945FD0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模式重复也是设计感之一</a:t>
            </a:r>
          </a:p>
        </p:txBody>
      </p:sp>
      <p:pic>
        <p:nvPicPr>
          <p:cNvPr id="5" name="图片 4" descr="雪山的风景照&#10;&#10;描述已自动生成">
            <a:extLst>
              <a:ext uri="{FF2B5EF4-FFF2-40B4-BE49-F238E27FC236}">
                <a16:creationId xmlns:a16="http://schemas.microsoft.com/office/drawing/2014/main" id="{85861490-2CAA-42EC-8FCB-36E17482C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43" y="1752299"/>
            <a:ext cx="3040410" cy="4258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367FA0-EA16-4242-A28B-14196B4A1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34" y="1752299"/>
            <a:ext cx="3040780" cy="4258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589383-789C-4C52-B5FA-8AAE7CF7C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3" y="1752299"/>
            <a:ext cx="3040780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78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11746-1324-4FC2-8B53-0B30179C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F25C315A-DF0A-4DED-9749-6C9034916886}"/>
              </a:ext>
            </a:extLst>
          </p:cNvPr>
          <p:cNvSpPr/>
          <p:nvPr/>
        </p:nvSpPr>
        <p:spPr>
          <a:xfrm>
            <a:off x="838349" y="1920523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2">
            <a:extLst>
              <a:ext uri="{FF2B5EF4-FFF2-40B4-BE49-F238E27FC236}">
                <a16:creationId xmlns:a16="http://schemas.microsoft.com/office/drawing/2014/main" id="{1AA2A427-8FDE-4E75-859B-C4DB68B38621}"/>
              </a:ext>
            </a:extLst>
          </p:cNvPr>
          <p:cNvSpPr/>
          <p:nvPr/>
        </p:nvSpPr>
        <p:spPr>
          <a:xfrm>
            <a:off x="1789899" y="1920523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确定你的模式，并不断重复</a:t>
            </a:r>
          </a:p>
        </p:txBody>
      </p:sp>
      <p:sp>
        <p:nvSpPr>
          <p:cNvPr id="6" name="圆角矩形 23">
            <a:extLst>
              <a:ext uri="{FF2B5EF4-FFF2-40B4-BE49-F238E27FC236}">
                <a16:creationId xmlns:a16="http://schemas.microsoft.com/office/drawing/2014/main" id="{228C9B63-64D1-4F97-A60C-A6A5FAE4CBB9}"/>
              </a:ext>
            </a:extLst>
          </p:cNvPr>
          <p:cNvSpPr/>
          <p:nvPr/>
        </p:nvSpPr>
        <p:spPr>
          <a:xfrm>
            <a:off x="838349" y="3233438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15656338-1937-4595-9711-4FB96981726B}"/>
              </a:ext>
            </a:extLst>
          </p:cNvPr>
          <p:cNvSpPr/>
          <p:nvPr/>
        </p:nvSpPr>
        <p:spPr>
          <a:xfrm>
            <a:off x="1789899" y="3233438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颜色、字体、模式都是好的重复点</a:t>
            </a:r>
          </a:p>
        </p:txBody>
      </p:sp>
      <p:sp>
        <p:nvSpPr>
          <p:cNvPr id="8" name="圆角矩形 23">
            <a:extLst>
              <a:ext uri="{FF2B5EF4-FFF2-40B4-BE49-F238E27FC236}">
                <a16:creationId xmlns:a16="http://schemas.microsoft.com/office/drawing/2014/main" id="{B49D6973-27B8-46EB-BED1-EDAF38815222}"/>
              </a:ext>
            </a:extLst>
          </p:cNvPr>
          <p:cNvSpPr/>
          <p:nvPr/>
        </p:nvSpPr>
        <p:spPr>
          <a:xfrm>
            <a:off x="838349" y="4546353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24">
            <a:extLst>
              <a:ext uri="{FF2B5EF4-FFF2-40B4-BE49-F238E27FC236}">
                <a16:creationId xmlns:a16="http://schemas.microsoft.com/office/drawing/2014/main" id="{F3C1C4F6-F66C-48FF-9C59-4B91D8226524}"/>
              </a:ext>
            </a:extLst>
          </p:cNvPr>
          <p:cNvSpPr/>
          <p:nvPr/>
        </p:nvSpPr>
        <p:spPr>
          <a:xfrm>
            <a:off x="1789899" y="4546353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不会配色就一个主题色，不会选字体就一个字体</a:t>
            </a:r>
          </a:p>
        </p:txBody>
      </p:sp>
    </p:spTree>
    <p:extLst>
      <p:ext uri="{BB962C8B-B14F-4D97-AF65-F5344CB8AC3E}">
        <p14:creationId xmlns:p14="http://schemas.microsoft.com/office/powerpoint/2010/main" val="328057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A4950F-E0AD-48FF-BD85-F1ED91E1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对比原则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78C376-13CA-455B-AAFA-CC95AA2B45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要你对我好，且只对我一个人好</a:t>
            </a:r>
          </a:p>
        </p:txBody>
      </p:sp>
    </p:spTree>
    <p:extLst>
      <p:ext uri="{BB962C8B-B14F-4D97-AF65-F5344CB8AC3E}">
        <p14:creationId xmlns:p14="http://schemas.microsoft.com/office/powerpoint/2010/main" val="289020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1DACA-311B-4B86-A36A-F38019B6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要不一样就天壤之别</a:t>
            </a:r>
          </a:p>
        </p:txBody>
      </p:sp>
      <p:sp>
        <p:nvSpPr>
          <p:cNvPr id="4" name="右箭头 6">
            <a:extLst>
              <a:ext uri="{FF2B5EF4-FFF2-40B4-BE49-F238E27FC236}">
                <a16:creationId xmlns:a16="http://schemas.microsoft.com/office/drawing/2014/main" id="{2B8D5B9A-721E-495A-B832-BDF6E64A62B9}"/>
              </a:ext>
            </a:extLst>
          </p:cNvPr>
          <p:cNvSpPr/>
          <p:nvPr/>
        </p:nvSpPr>
        <p:spPr>
          <a:xfrm>
            <a:off x="5259133" y="3167829"/>
            <a:ext cx="1068309" cy="6076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圆角矩形 28">
            <a:extLst>
              <a:ext uri="{FF2B5EF4-FFF2-40B4-BE49-F238E27FC236}">
                <a16:creationId xmlns:a16="http://schemas.microsoft.com/office/drawing/2014/main" id="{0B24595A-8BAB-4550-98E7-FE2EA16E0126}"/>
              </a:ext>
            </a:extLst>
          </p:cNvPr>
          <p:cNvSpPr/>
          <p:nvPr/>
        </p:nvSpPr>
        <p:spPr>
          <a:xfrm>
            <a:off x="837071" y="2602561"/>
            <a:ext cx="1203123" cy="525133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圆角矩形 28">
            <a:extLst>
              <a:ext uri="{FF2B5EF4-FFF2-40B4-BE49-F238E27FC236}">
                <a16:creationId xmlns:a16="http://schemas.microsoft.com/office/drawing/2014/main" id="{CFBFF4BC-27A7-4BD9-B1E9-05C984AE136B}"/>
              </a:ext>
            </a:extLst>
          </p:cNvPr>
          <p:cNvSpPr/>
          <p:nvPr/>
        </p:nvSpPr>
        <p:spPr>
          <a:xfrm>
            <a:off x="3076839" y="3335457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圆角矩形 28">
            <a:extLst>
              <a:ext uri="{FF2B5EF4-FFF2-40B4-BE49-F238E27FC236}">
                <a16:creationId xmlns:a16="http://schemas.microsoft.com/office/drawing/2014/main" id="{B7A19342-8E00-4287-9767-ED5B7FADA3B5}"/>
              </a:ext>
            </a:extLst>
          </p:cNvPr>
          <p:cNvSpPr/>
          <p:nvPr/>
        </p:nvSpPr>
        <p:spPr>
          <a:xfrm>
            <a:off x="1956955" y="3335458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" name="圆角矩形 28">
            <a:extLst>
              <a:ext uri="{FF2B5EF4-FFF2-40B4-BE49-F238E27FC236}">
                <a16:creationId xmlns:a16="http://schemas.microsoft.com/office/drawing/2014/main" id="{58C39E9F-2353-41F8-955D-41D1A5378259}"/>
              </a:ext>
            </a:extLst>
          </p:cNvPr>
          <p:cNvSpPr/>
          <p:nvPr/>
        </p:nvSpPr>
        <p:spPr>
          <a:xfrm>
            <a:off x="837071" y="3852689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" name="圆角矩形 28">
            <a:extLst>
              <a:ext uri="{FF2B5EF4-FFF2-40B4-BE49-F238E27FC236}">
                <a16:creationId xmlns:a16="http://schemas.microsoft.com/office/drawing/2014/main" id="{9B4B8E19-9627-4ED5-8404-D5D324F8476B}"/>
              </a:ext>
            </a:extLst>
          </p:cNvPr>
          <p:cNvSpPr/>
          <p:nvPr/>
        </p:nvSpPr>
        <p:spPr>
          <a:xfrm>
            <a:off x="1956955" y="3852688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圆角矩形 28">
            <a:extLst>
              <a:ext uri="{FF2B5EF4-FFF2-40B4-BE49-F238E27FC236}">
                <a16:creationId xmlns:a16="http://schemas.microsoft.com/office/drawing/2014/main" id="{AE0F0F9F-DD0B-4FA6-A61F-6E9FA6E357D5}"/>
              </a:ext>
            </a:extLst>
          </p:cNvPr>
          <p:cNvSpPr/>
          <p:nvPr/>
        </p:nvSpPr>
        <p:spPr>
          <a:xfrm>
            <a:off x="3076839" y="3852689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圆角矩形 28">
            <a:extLst>
              <a:ext uri="{FF2B5EF4-FFF2-40B4-BE49-F238E27FC236}">
                <a16:creationId xmlns:a16="http://schemas.microsoft.com/office/drawing/2014/main" id="{81F6E0D3-B426-4B30-BCD0-A0323CD9523B}"/>
              </a:ext>
            </a:extLst>
          </p:cNvPr>
          <p:cNvSpPr/>
          <p:nvPr/>
        </p:nvSpPr>
        <p:spPr>
          <a:xfrm>
            <a:off x="837071" y="4369920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圆角矩形 28">
            <a:extLst>
              <a:ext uri="{FF2B5EF4-FFF2-40B4-BE49-F238E27FC236}">
                <a16:creationId xmlns:a16="http://schemas.microsoft.com/office/drawing/2014/main" id="{D071BEC3-FEEB-4622-8900-7668B8E5761A}"/>
              </a:ext>
            </a:extLst>
          </p:cNvPr>
          <p:cNvSpPr/>
          <p:nvPr/>
        </p:nvSpPr>
        <p:spPr>
          <a:xfrm>
            <a:off x="3076839" y="4369918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3" name="圆角矩形 28">
            <a:extLst>
              <a:ext uri="{FF2B5EF4-FFF2-40B4-BE49-F238E27FC236}">
                <a16:creationId xmlns:a16="http://schemas.microsoft.com/office/drawing/2014/main" id="{416879EC-847C-42A2-BA42-17037F028BA1}"/>
              </a:ext>
            </a:extLst>
          </p:cNvPr>
          <p:cNvSpPr/>
          <p:nvPr/>
        </p:nvSpPr>
        <p:spPr>
          <a:xfrm>
            <a:off x="1956955" y="4369919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圆角矩形 28">
            <a:extLst>
              <a:ext uri="{FF2B5EF4-FFF2-40B4-BE49-F238E27FC236}">
                <a16:creationId xmlns:a16="http://schemas.microsoft.com/office/drawing/2014/main" id="{FEDC0FE9-86E0-43F6-98EF-2EFBAEEAD57A}"/>
              </a:ext>
            </a:extLst>
          </p:cNvPr>
          <p:cNvSpPr/>
          <p:nvPr/>
        </p:nvSpPr>
        <p:spPr>
          <a:xfrm>
            <a:off x="856673" y="3335458"/>
            <a:ext cx="1004935" cy="34010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圆角矩形 28">
            <a:extLst>
              <a:ext uri="{FF2B5EF4-FFF2-40B4-BE49-F238E27FC236}">
                <a16:creationId xmlns:a16="http://schemas.microsoft.com/office/drawing/2014/main" id="{F1332929-C4F0-427C-9499-F3ED32CA0183}"/>
              </a:ext>
            </a:extLst>
          </p:cNvPr>
          <p:cNvSpPr/>
          <p:nvPr/>
        </p:nvSpPr>
        <p:spPr>
          <a:xfrm>
            <a:off x="7278210" y="2437781"/>
            <a:ext cx="2142743" cy="1067727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1EEC44-4A79-4D43-80AB-358062FD7170}"/>
              </a:ext>
            </a:extLst>
          </p:cNvPr>
          <p:cNvGrpSpPr/>
          <p:nvPr/>
        </p:nvGrpSpPr>
        <p:grpSpPr>
          <a:xfrm>
            <a:off x="7278211" y="3716118"/>
            <a:ext cx="2845504" cy="993904"/>
            <a:chOff x="7735410" y="3930429"/>
            <a:chExt cx="3262627" cy="1394463"/>
          </a:xfrm>
        </p:grpSpPr>
        <p:sp>
          <p:nvSpPr>
            <p:cNvPr id="17" name="圆角矩形 28">
              <a:extLst>
                <a:ext uri="{FF2B5EF4-FFF2-40B4-BE49-F238E27FC236}">
                  <a16:creationId xmlns:a16="http://schemas.microsoft.com/office/drawing/2014/main" id="{3FFD4EB0-52E3-4592-978C-0A0434554432}"/>
                </a:ext>
              </a:extLst>
            </p:cNvPr>
            <p:cNvSpPr/>
            <p:nvPr/>
          </p:nvSpPr>
          <p:spPr>
            <a:xfrm>
              <a:off x="9993102" y="3930429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圆角矩形 28">
              <a:extLst>
                <a:ext uri="{FF2B5EF4-FFF2-40B4-BE49-F238E27FC236}">
                  <a16:creationId xmlns:a16="http://schemas.microsoft.com/office/drawing/2014/main" id="{EA97A7C3-6148-4AB2-81D6-41BA90F26961}"/>
                </a:ext>
              </a:extLst>
            </p:cNvPr>
            <p:cNvSpPr/>
            <p:nvPr/>
          </p:nvSpPr>
          <p:spPr>
            <a:xfrm>
              <a:off x="8873218" y="3930430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圆角矩形 28">
              <a:extLst>
                <a:ext uri="{FF2B5EF4-FFF2-40B4-BE49-F238E27FC236}">
                  <a16:creationId xmlns:a16="http://schemas.microsoft.com/office/drawing/2014/main" id="{098500C6-599B-4528-A2F8-8A7E79979FF4}"/>
                </a:ext>
              </a:extLst>
            </p:cNvPr>
            <p:cNvSpPr/>
            <p:nvPr/>
          </p:nvSpPr>
          <p:spPr>
            <a:xfrm>
              <a:off x="7753334" y="4447661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圆角矩形 28">
              <a:extLst>
                <a:ext uri="{FF2B5EF4-FFF2-40B4-BE49-F238E27FC236}">
                  <a16:creationId xmlns:a16="http://schemas.microsoft.com/office/drawing/2014/main" id="{1729E541-918E-428D-9BE9-83410CFD1616}"/>
                </a:ext>
              </a:extLst>
            </p:cNvPr>
            <p:cNvSpPr/>
            <p:nvPr/>
          </p:nvSpPr>
          <p:spPr>
            <a:xfrm>
              <a:off x="8873218" y="4447660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圆角矩形 28">
              <a:extLst>
                <a:ext uri="{FF2B5EF4-FFF2-40B4-BE49-F238E27FC236}">
                  <a16:creationId xmlns:a16="http://schemas.microsoft.com/office/drawing/2014/main" id="{426B0A34-A247-4EBD-B45C-D360590C8841}"/>
                </a:ext>
              </a:extLst>
            </p:cNvPr>
            <p:cNvSpPr/>
            <p:nvPr/>
          </p:nvSpPr>
          <p:spPr>
            <a:xfrm>
              <a:off x="9993102" y="4447661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圆角矩形 28">
              <a:extLst>
                <a:ext uri="{FF2B5EF4-FFF2-40B4-BE49-F238E27FC236}">
                  <a16:creationId xmlns:a16="http://schemas.microsoft.com/office/drawing/2014/main" id="{65D9F68F-40B6-4FF3-ACE8-E50735455CF6}"/>
                </a:ext>
              </a:extLst>
            </p:cNvPr>
            <p:cNvSpPr/>
            <p:nvPr/>
          </p:nvSpPr>
          <p:spPr>
            <a:xfrm>
              <a:off x="7753334" y="4964892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圆角矩形 28">
              <a:extLst>
                <a:ext uri="{FF2B5EF4-FFF2-40B4-BE49-F238E27FC236}">
                  <a16:creationId xmlns:a16="http://schemas.microsoft.com/office/drawing/2014/main" id="{341F9684-8589-4079-BF6B-2800A02B6E9F}"/>
                </a:ext>
              </a:extLst>
            </p:cNvPr>
            <p:cNvSpPr/>
            <p:nvPr/>
          </p:nvSpPr>
          <p:spPr>
            <a:xfrm>
              <a:off x="9993102" y="4964890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圆角矩形 28">
              <a:extLst>
                <a:ext uri="{FF2B5EF4-FFF2-40B4-BE49-F238E27FC236}">
                  <a16:creationId xmlns:a16="http://schemas.microsoft.com/office/drawing/2014/main" id="{AA01E99A-A9F6-4A09-AE04-76C19BC58CC1}"/>
                </a:ext>
              </a:extLst>
            </p:cNvPr>
            <p:cNvSpPr/>
            <p:nvPr/>
          </p:nvSpPr>
          <p:spPr>
            <a:xfrm>
              <a:off x="8873218" y="4964891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圆角矩形 28">
              <a:extLst>
                <a:ext uri="{FF2B5EF4-FFF2-40B4-BE49-F238E27FC236}">
                  <a16:creationId xmlns:a16="http://schemas.microsoft.com/office/drawing/2014/main" id="{1CA348CF-1C32-4134-AFDD-1F5C4D7BD07C}"/>
                </a:ext>
              </a:extLst>
            </p:cNvPr>
            <p:cNvSpPr/>
            <p:nvPr/>
          </p:nvSpPr>
          <p:spPr>
            <a:xfrm>
              <a:off x="7735410" y="3930430"/>
              <a:ext cx="1004935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37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6FA33A-0686-4BC6-B687-33A5469D1858}"/>
              </a:ext>
            </a:extLst>
          </p:cNvPr>
          <p:cNvSpPr txBox="1">
            <a:spLocks/>
          </p:cNvSpPr>
          <p:nvPr/>
        </p:nvSpPr>
        <p:spPr>
          <a:xfrm>
            <a:off x="838200" y="848369"/>
            <a:ext cx="10515600" cy="8230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/>
              <a:t>对比的要义在于强烈</a:t>
            </a:r>
            <a:endParaRPr lang="zh-CN" altLang="en-US" sz="40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F4D632-F424-4F78-8EB8-D3F6E8402781}"/>
              </a:ext>
            </a:extLst>
          </p:cNvPr>
          <p:cNvSpPr txBox="1">
            <a:spLocks/>
          </p:cNvSpPr>
          <p:nvPr/>
        </p:nvSpPr>
        <p:spPr>
          <a:xfrm>
            <a:off x="838200" y="1965792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可以从大小上对比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1B7505-45D0-45DC-BD68-387022B730A1}"/>
              </a:ext>
            </a:extLst>
          </p:cNvPr>
          <p:cNvSpPr txBox="1">
            <a:spLocks/>
          </p:cNvSpPr>
          <p:nvPr/>
        </p:nvSpPr>
        <p:spPr>
          <a:xfrm>
            <a:off x="838200" y="2671680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面积直接影响视觉的影响范围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10CE747-6EE5-4A34-ABFC-69E7F857CEDA}"/>
              </a:ext>
            </a:extLst>
          </p:cNvPr>
          <p:cNvSpPr txBox="1">
            <a:spLocks/>
          </p:cNvSpPr>
          <p:nvPr/>
        </p:nvSpPr>
        <p:spPr>
          <a:xfrm>
            <a:off x="838200" y="3176412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还要预防太小了就看不见了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AF4BEA-C2DD-4A82-8A68-CAA24347CFBA}"/>
              </a:ext>
            </a:extLst>
          </p:cNvPr>
          <p:cNvSpPr txBox="1">
            <a:spLocks/>
          </p:cNvSpPr>
          <p:nvPr/>
        </p:nvSpPr>
        <p:spPr>
          <a:xfrm>
            <a:off x="838200" y="4126130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可以从颜色上对比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194F2B2-88D2-4289-B1C7-26BA9B1BE8CE}"/>
              </a:ext>
            </a:extLst>
          </p:cNvPr>
          <p:cNvSpPr txBox="1">
            <a:spLocks/>
          </p:cNvSpPr>
          <p:nvPr/>
        </p:nvSpPr>
        <p:spPr>
          <a:xfrm>
            <a:off x="838200" y="4832018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主题色比黑白一般更吸引人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82AD2DB-F1D9-4678-8602-5F543BB0C12B}"/>
              </a:ext>
            </a:extLst>
          </p:cNvPr>
          <p:cNvSpPr txBox="1">
            <a:spLocks/>
          </p:cNvSpPr>
          <p:nvPr/>
        </p:nvSpPr>
        <p:spPr>
          <a:xfrm>
            <a:off x="838200" y="5268296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不重要的可以适当灰色</a:t>
            </a:r>
          </a:p>
        </p:txBody>
      </p:sp>
    </p:spTree>
    <p:extLst>
      <p:ext uri="{BB962C8B-B14F-4D97-AF65-F5344CB8AC3E}">
        <p14:creationId xmlns:p14="http://schemas.microsoft.com/office/powerpoint/2010/main" val="248075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936692-64FE-4421-95A2-360DFE78DDAB}"/>
              </a:ext>
            </a:extLst>
          </p:cNvPr>
          <p:cNvSpPr txBox="1">
            <a:spLocks/>
          </p:cNvSpPr>
          <p:nvPr/>
        </p:nvSpPr>
        <p:spPr>
          <a:xfrm>
            <a:off x="838200" y="848369"/>
            <a:ext cx="10515600" cy="82307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b="1">
                <a:solidFill>
                  <a:schemeClr val="bg1"/>
                </a:solidFill>
              </a:rPr>
              <a:t>对比的要义在于强烈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64175A-9087-4D60-8281-27C7D312E00E}"/>
              </a:ext>
            </a:extLst>
          </p:cNvPr>
          <p:cNvSpPr txBox="1">
            <a:spLocks/>
          </p:cNvSpPr>
          <p:nvPr/>
        </p:nvSpPr>
        <p:spPr>
          <a:xfrm>
            <a:off x="838200" y="1965792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可以从大小上对比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41AFC76-130E-4D6E-9D10-682C2D348A34}"/>
              </a:ext>
            </a:extLst>
          </p:cNvPr>
          <p:cNvSpPr txBox="1">
            <a:spLocks/>
          </p:cNvSpPr>
          <p:nvPr/>
        </p:nvSpPr>
        <p:spPr>
          <a:xfrm>
            <a:off x="838200" y="2671680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面积直接影响视觉的影响范围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8E49DAC-317F-40FB-8A96-1C1CBE7B43E3}"/>
              </a:ext>
            </a:extLst>
          </p:cNvPr>
          <p:cNvSpPr txBox="1">
            <a:spLocks/>
          </p:cNvSpPr>
          <p:nvPr/>
        </p:nvSpPr>
        <p:spPr>
          <a:xfrm>
            <a:off x="838200" y="3176412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还要预防太小了就看不见了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C61AB34-3C58-4A7E-A82C-486BE0ABDBCE}"/>
              </a:ext>
            </a:extLst>
          </p:cNvPr>
          <p:cNvSpPr txBox="1">
            <a:spLocks/>
          </p:cNvSpPr>
          <p:nvPr/>
        </p:nvSpPr>
        <p:spPr>
          <a:xfrm>
            <a:off x="838200" y="4126130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可以从颜色上对比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FF75C0D-0EED-4D7F-9EBD-6C772B2D2E6B}"/>
              </a:ext>
            </a:extLst>
          </p:cNvPr>
          <p:cNvSpPr txBox="1">
            <a:spLocks/>
          </p:cNvSpPr>
          <p:nvPr/>
        </p:nvSpPr>
        <p:spPr>
          <a:xfrm>
            <a:off x="838200" y="4832018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主题色比黑白一般更吸引人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E2B49F2-30BE-487F-915F-90D6FAF96628}"/>
              </a:ext>
            </a:extLst>
          </p:cNvPr>
          <p:cNvSpPr txBox="1">
            <a:spLocks/>
          </p:cNvSpPr>
          <p:nvPr/>
        </p:nvSpPr>
        <p:spPr>
          <a:xfrm>
            <a:off x="838200" y="5268296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不重要的可以适当灰色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96F26F-900A-4F79-B719-91BCDD965F20}"/>
              </a:ext>
            </a:extLst>
          </p:cNvPr>
          <p:cNvCxnSpPr/>
          <p:nvPr/>
        </p:nvCxnSpPr>
        <p:spPr>
          <a:xfrm>
            <a:off x="838200" y="2671680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C75C735-BAB9-4346-B002-166E1170DCE4}"/>
              </a:ext>
            </a:extLst>
          </p:cNvPr>
          <p:cNvCxnSpPr/>
          <p:nvPr/>
        </p:nvCxnSpPr>
        <p:spPr>
          <a:xfrm>
            <a:off x="838200" y="4832018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61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7F4-A60D-4F1C-8AAC-E27B7C42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6484E-3009-4C1F-B5F3-A28724BB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3" y="1449587"/>
            <a:ext cx="7327673" cy="5182988"/>
          </a:xfrm>
          <a:prstGeom prst="rect">
            <a:avLst/>
          </a:prstGeom>
        </p:spPr>
      </p:pic>
      <p:sp>
        <p:nvSpPr>
          <p:cNvPr id="5" name="圆角矩形 22">
            <a:extLst>
              <a:ext uri="{FF2B5EF4-FFF2-40B4-BE49-F238E27FC236}">
                <a16:creationId xmlns:a16="http://schemas.microsoft.com/office/drawing/2014/main" id="{091DECFF-AA56-4864-BF1B-E77645817E9C}"/>
              </a:ext>
            </a:extLst>
          </p:cNvPr>
          <p:cNvSpPr/>
          <p:nvPr/>
        </p:nvSpPr>
        <p:spPr>
          <a:xfrm>
            <a:off x="8254101" y="1806854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只有招聘两字足够对比</a:t>
            </a:r>
          </a:p>
        </p:txBody>
      </p:sp>
      <p:sp>
        <p:nvSpPr>
          <p:cNvPr id="6" name="圆角矩形 22">
            <a:extLst>
              <a:ext uri="{FF2B5EF4-FFF2-40B4-BE49-F238E27FC236}">
                <a16:creationId xmlns:a16="http://schemas.microsoft.com/office/drawing/2014/main" id="{A6D1F11F-54BD-4313-AD7B-316136C8ECBD}"/>
              </a:ext>
            </a:extLst>
          </p:cNvPr>
          <p:cNvSpPr/>
          <p:nvPr/>
        </p:nvSpPr>
        <p:spPr>
          <a:xfrm>
            <a:off x="8254101" y="2942462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字号的对比不突出</a:t>
            </a:r>
          </a:p>
        </p:txBody>
      </p:sp>
      <p:sp>
        <p:nvSpPr>
          <p:cNvPr id="7" name="圆角矩形 22">
            <a:extLst>
              <a:ext uri="{FF2B5EF4-FFF2-40B4-BE49-F238E27FC236}">
                <a16:creationId xmlns:a16="http://schemas.microsoft.com/office/drawing/2014/main" id="{9423AEDE-7C85-44E9-B06D-F39ADA9C2BDA}"/>
              </a:ext>
            </a:extLst>
          </p:cNvPr>
          <p:cNvSpPr/>
          <p:nvPr/>
        </p:nvSpPr>
        <p:spPr>
          <a:xfrm>
            <a:off x="8244381" y="5199886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未采用除字号以外的对比方式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4E78BB-F191-42D9-A348-7FEF69978DC3}"/>
              </a:ext>
            </a:extLst>
          </p:cNvPr>
          <p:cNvCxnSpPr>
            <a:stCxn id="5" idx="1"/>
          </p:cNvCxnSpPr>
          <p:nvPr/>
        </p:nvCxnSpPr>
        <p:spPr>
          <a:xfrm flipH="1">
            <a:off x="7935952" y="2103934"/>
            <a:ext cx="3181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3DA6F1-DD64-44B9-9F34-84319837A90D}"/>
              </a:ext>
            </a:extLst>
          </p:cNvPr>
          <p:cNvCxnSpPr>
            <a:cxnSpLocks/>
          </p:cNvCxnSpPr>
          <p:nvPr/>
        </p:nvCxnSpPr>
        <p:spPr>
          <a:xfrm flipH="1">
            <a:off x="4728295" y="3239542"/>
            <a:ext cx="352580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E259822-8419-497E-80B0-1F63F757D637}"/>
              </a:ext>
            </a:extLst>
          </p:cNvPr>
          <p:cNvCxnSpPr>
            <a:cxnSpLocks/>
          </p:cNvCxnSpPr>
          <p:nvPr/>
        </p:nvCxnSpPr>
        <p:spPr>
          <a:xfrm flipH="1">
            <a:off x="5313245" y="5460228"/>
            <a:ext cx="290398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0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C1245C-F21C-4BD0-8F37-886E7CAA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亲密原则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CDF4F9-86DC-4494-8B66-3324ABCD7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爱你的总在你身边</a:t>
            </a:r>
          </a:p>
        </p:txBody>
      </p:sp>
    </p:spTree>
    <p:extLst>
      <p:ext uri="{BB962C8B-B14F-4D97-AF65-F5344CB8AC3E}">
        <p14:creationId xmlns:p14="http://schemas.microsoft.com/office/powerpoint/2010/main" val="875716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8E923-38B2-407F-B714-F057C190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又一个实例</a:t>
            </a:r>
          </a:p>
        </p:txBody>
      </p:sp>
      <p:pic>
        <p:nvPicPr>
          <p:cNvPr id="5" name="图片 4" descr="狗的照片&#10;&#10;描述已自动生成">
            <a:extLst>
              <a:ext uri="{FF2B5EF4-FFF2-40B4-BE49-F238E27FC236}">
                <a16:creationId xmlns:a16="http://schemas.microsoft.com/office/drawing/2014/main" id="{D46A22D5-3F6B-43D4-AD01-FB150F96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1" y="1414717"/>
            <a:ext cx="3675462" cy="5152516"/>
          </a:xfrm>
          <a:prstGeom prst="rect">
            <a:avLst/>
          </a:prstGeom>
        </p:spPr>
      </p:pic>
      <p:sp>
        <p:nvSpPr>
          <p:cNvPr id="6" name="圆角矩形 22">
            <a:extLst>
              <a:ext uri="{FF2B5EF4-FFF2-40B4-BE49-F238E27FC236}">
                <a16:creationId xmlns:a16="http://schemas.microsoft.com/office/drawing/2014/main" id="{88025291-A1C6-4868-9AF0-ACEA4C501C6D}"/>
              </a:ext>
            </a:extLst>
          </p:cNvPr>
          <p:cNvSpPr/>
          <p:nvPr/>
        </p:nvSpPr>
        <p:spPr>
          <a:xfrm>
            <a:off x="6995648" y="4684354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强烈对比的字体</a:t>
            </a:r>
          </a:p>
        </p:txBody>
      </p:sp>
      <p:sp>
        <p:nvSpPr>
          <p:cNvPr id="7" name="圆角矩形 22">
            <a:extLst>
              <a:ext uri="{FF2B5EF4-FFF2-40B4-BE49-F238E27FC236}">
                <a16:creationId xmlns:a16="http://schemas.microsoft.com/office/drawing/2014/main" id="{41D4124E-33BC-4B13-95EB-9525A1EDD53E}"/>
              </a:ext>
            </a:extLst>
          </p:cNvPr>
          <p:cNvSpPr/>
          <p:nvPr/>
        </p:nvSpPr>
        <p:spPr>
          <a:xfrm>
            <a:off x="6995648" y="5788101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无关的文字极其不显眼</a:t>
            </a:r>
          </a:p>
        </p:txBody>
      </p:sp>
      <p:sp>
        <p:nvSpPr>
          <p:cNvPr id="8" name="圆角矩形 22">
            <a:extLst>
              <a:ext uri="{FF2B5EF4-FFF2-40B4-BE49-F238E27FC236}">
                <a16:creationId xmlns:a16="http://schemas.microsoft.com/office/drawing/2014/main" id="{F31C9B5D-7843-47E7-ABA5-945D45BA06A6}"/>
              </a:ext>
            </a:extLst>
          </p:cNvPr>
          <p:cNvSpPr/>
          <p:nvPr/>
        </p:nvSpPr>
        <p:spPr>
          <a:xfrm>
            <a:off x="6995648" y="2355491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图片主体也充分对比</a:t>
            </a:r>
          </a:p>
        </p:txBody>
      </p:sp>
      <p:sp>
        <p:nvSpPr>
          <p:cNvPr id="9" name="圆角矩形 22">
            <a:extLst>
              <a:ext uri="{FF2B5EF4-FFF2-40B4-BE49-F238E27FC236}">
                <a16:creationId xmlns:a16="http://schemas.microsoft.com/office/drawing/2014/main" id="{8D85F5AD-A7F4-4401-8ED3-94500D945DEA}"/>
              </a:ext>
            </a:extLst>
          </p:cNvPr>
          <p:cNvSpPr/>
          <p:nvPr/>
        </p:nvSpPr>
        <p:spPr>
          <a:xfrm>
            <a:off x="6995648" y="4132481"/>
            <a:ext cx="4520077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剪影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反差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镂空挖字也是对比方法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7BB96B-24FB-4B1E-8421-89892AC78F29}"/>
              </a:ext>
            </a:extLst>
          </p:cNvPr>
          <p:cNvCxnSpPr>
            <a:cxnSpLocks/>
          </p:cNvCxnSpPr>
          <p:nvPr/>
        </p:nvCxnSpPr>
        <p:spPr>
          <a:xfrm flipH="1" flipV="1">
            <a:off x="4690700" y="2652571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0D2E43-321C-4860-8043-EF2283C1FEC4}"/>
              </a:ext>
            </a:extLst>
          </p:cNvPr>
          <p:cNvCxnSpPr>
            <a:cxnSpLocks/>
          </p:cNvCxnSpPr>
          <p:nvPr/>
        </p:nvCxnSpPr>
        <p:spPr>
          <a:xfrm flipH="1" flipV="1">
            <a:off x="4690700" y="4384234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BDF7C7-9949-4ED3-B86C-0FF6BF7E5EA0}"/>
              </a:ext>
            </a:extLst>
          </p:cNvPr>
          <p:cNvCxnSpPr>
            <a:cxnSpLocks/>
          </p:cNvCxnSpPr>
          <p:nvPr/>
        </p:nvCxnSpPr>
        <p:spPr>
          <a:xfrm flipH="1" flipV="1">
            <a:off x="4690700" y="4974064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78F3B78-CEC2-42BD-8706-D05601416A32}"/>
              </a:ext>
            </a:extLst>
          </p:cNvPr>
          <p:cNvCxnSpPr>
            <a:cxnSpLocks/>
          </p:cNvCxnSpPr>
          <p:nvPr/>
        </p:nvCxnSpPr>
        <p:spPr>
          <a:xfrm flipH="1" flipV="1">
            <a:off x="4690700" y="6126588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3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958CF-A458-4720-BD60-5D0FC55E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0B20F97B-7EF4-4C66-8CE9-F305C1832AE4}"/>
              </a:ext>
            </a:extLst>
          </p:cNvPr>
          <p:cNvSpPr/>
          <p:nvPr/>
        </p:nvSpPr>
        <p:spPr>
          <a:xfrm>
            <a:off x="838349" y="1920523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2">
            <a:extLst>
              <a:ext uri="{FF2B5EF4-FFF2-40B4-BE49-F238E27FC236}">
                <a16:creationId xmlns:a16="http://schemas.microsoft.com/office/drawing/2014/main" id="{AF83A369-87F8-4AA2-BFE6-4A44A62878BE}"/>
              </a:ext>
            </a:extLst>
          </p:cNvPr>
          <p:cNvSpPr/>
          <p:nvPr/>
        </p:nvSpPr>
        <p:spPr>
          <a:xfrm>
            <a:off x="1789899" y="1920523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找一个你想表达的强调主体</a:t>
            </a:r>
          </a:p>
        </p:txBody>
      </p:sp>
      <p:sp>
        <p:nvSpPr>
          <p:cNvPr id="6" name="圆角矩形 23">
            <a:extLst>
              <a:ext uri="{FF2B5EF4-FFF2-40B4-BE49-F238E27FC236}">
                <a16:creationId xmlns:a16="http://schemas.microsoft.com/office/drawing/2014/main" id="{8C759E6F-E3D7-43F0-B8C9-91AE86B57FC4}"/>
              </a:ext>
            </a:extLst>
          </p:cNvPr>
          <p:cNvSpPr/>
          <p:nvPr/>
        </p:nvSpPr>
        <p:spPr>
          <a:xfrm>
            <a:off x="838349" y="3233438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38B51468-8E8D-4D9B-BEB3-A5682F081932}"/>
              </a:ext>
            </a:extLst>
          </p:cNvPr>
          <p:cNvSpPr/>
          <p:nvPr/>
        </p:nvSpPr>
        <p:spPr>
          <a:xfrm>
            <a:off x="1789899" y="3233438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不重要的消失吧，最强的对比叫删除</a:t>
            </a:r>
          </a:p>
        </p:txBody>
      </p:sp>
      <p:sp>
        <p:nvSpPr>
          <p:cNvPr id="8" name="圆角矩形 23">
            <a:extLst>
              <a:ext uri="{FF2B5EF4-FFF2-40B4-BE49-F238E27FC236}">
                <a16:creationId xmlns:a16="http://schemas.microsoft.com/office/drawing/2014/main" id="{1BAD87FB-9693-4A6F-8BAF-B1351D4C5214}"/>
              </a:ext>
            </a:extLst>
          </p:cNvPr>
          <p:cNvSpPr/>
          <p:nvPr/>
        </p:nvSpPr>
        <p:spPr>
          <a:xfrm>
            <a:off x="838349" y="4546353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24">
            <a:extLst>
              <a:ext uri="{FF2B5EF4-FFF2-40B4-BE49-F238E27FC236}">
                <a16:creationId xmlns:a16="http://schemas.microsoft.com/office/drawing/2014/main" id="{CF5DD854-8921-460D-9FF5-81B765796ED9}"/>
              </a:ext>
            </a:extLst>
          </p:cNvPr>
          <p:cNvSpPr/>
          <p:nvPr/>
        </p:nvSpPr>
        <p:spPr>
          <a:xfrm>
            <a:off x="1789899" y="4546353"/>
            <a:ext cx="9235289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本来无人记得住，何须在乎说不全</a:t>
            </a:r>
          </a:p>
        </p:txBody>
      </p:sp>
    </p:spTree>
    <p:extLst>
      <p:ext uri="{BB962C8B-B14F-4D97-AF65-F5344CB8AC3E}">
        <p14:creationId xmlns:p14="http://schemas.microsoft.com/office/powerpoint/2010/main" val="254283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017378-16C5-4F33-9605-35064E06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更多案例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813E99-AD22-4347-9C34-31A56F748E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看看文案大师们怎么做</a:t>
            </a:r>
          </a:p>
        </p:txBody>
      </p:sp>
    </p:spTree>
    <p:extLst>
      <p:ext uri="{BB962C8B-B14F-4D97-AF65-F5344CB8AC3E}">
        <p14:creationId xmlns:p14="http://schemas.microsoft.com/office/powerpoint/2010/main" val="3547852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5D1D5-DAA5-49C4-9A0D-82635A05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渥太华动画节</a:t>
            </a:r>
            <a:r>
              <a:rPr lang="en-US" altLang="zh-CN" dirty="0"/>
              <a:t>2014</a:t>
            </a:r>
            <a:endParaRPr lang="zh-CN" altLang="en-US" dirty="0"/>
          </a:p>
        </p:txBody>
      </p:sp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0E87F8FA-325F-4518-8072-EE99B945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0" y="1687023"/>
            <a:ext cx="3119272" cy="4684105"/>
          </a:xfrm>
          <a:prstGeom prst="rect">
            <a:avLst/>
          </a:prstGeom>
        </p:spPr>
      </p:pic>
      <p:sp>
        <p:nvSpPr>
          <p:cNvPr id="6" name="圆角矩形 22">
            <a:extLst>
              <a:ext uri="{FF2B5EF4-FFF2-40B4-BE49-F238E27FC236}">
                <a16:creationId xmlns:a16="http://schemas.microsoft.com/office/drawing/2014/main" id="{A08DABAB-E493-48C7-90B9-4884D1641091}"/>
              </a:ext>
            </a:extLst>
          </p:cNvPr>
          <p:cNvSpPr/>
          <p:nvPr/>
        </p:nvSpPr>
        <p:spPr>
          <a:xfrm>
            <a:off x="6762285" y="1745891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文字强对齐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56979F-4E42-4B6B-9983-12F280D7A554}"/>
              </a:ext>
            </a:extLst>
          </p:cNvPr>
          <p:cNvCxnSpPr>
            <a:cxnSpLocks/>
          </p:cNvCxnSpPr>
          <p:nvPr/>
        </p:nvCxnSpPr>
        <p:spPr>
          <a:xfrm flipH="1" flipV="1">
            <a:off x="4457337" y="2042971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22">
            <a:extLst>
              <a:ext uri="{FF2B5EF4-FFF2-40B4-BE49-F238E27FC236}">
                <a16:creationId xmlns:a16="http://schemas.microsoft.com/office/drawing/2014/main" id="{2238E254-CF10-4BE8-A8EE-B8E1980B84D3}"/>
              </a:ext>
            </a:extLst>
          </p:cNvPr>
          <p:cNvSpPr/>
          <p:nvPr/>
        </p:nvSpPr>
        <p:spPr>
          <a:xfrm>
            <a:off x="6762285" y="2340051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相似信息足够集中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815F3BD-9049-41F4-8E8E-30E714C72BBD}"/>
              </a:ext>
            </a:extLst>
          </p:cNvPr>
          <p:cNvCxnSpPr>
            <a:cxnSpLocks/>
          </p:cNvCxnSpPr>
          <p:nvPr/>
        </p:nvCxnSpPr>
        <p:spPr>
          <a:xfrm flipH="1" flipV="1">
            <a:off x="4457337" y="2637131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E5003F9E-7466-4302-BB21-FB739B7CF65E}"/>
              </a:ext>
            </a:extLst>
          </p:cNvPr>
          <p:cNvSpPr/>
          <p:nvPr/>
        </p:nvSpPr>
        <p:spPr>
          <a:xfrm>
            <a:off x="6762285" y="2835351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主图、右上、左下，三大块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22">
            <a:extLst>
              <a:ext uri="{FF2B5EF4-FFF2-40B4-BE49-F238E27FC236}">
                <a16:creationId xmlns:a16="http://schemas.microsoft.com/office/drawing/2014/main" id="{C3ED5363-0BCC-4A26-9349-49BAEF641942}"/>
              </a:ext>
            </a:extLst>
          </p:cNvPr>
          <p:cNvSpPr/>
          <p:nvPr/>
        </p:nvSpPr>
        <p:spPr>
          <a:xfrm>
            <a:off x="6762285" y="5092776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字体和颜色的对比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A80333D-4312-464B-AE2A-0FA0DAF8DA81}"/>
              </a:ext>
            </a:extLst>
          </p:cNvPr>
          <p:cNvCxnSpPr>
            <a:cxnSpLocks/>
          </p:cNvCxnSpPr>
          <p:nvPr/>
        </p:nvCxnSpPr>
        <p:spPr>
          <a:xfrm flipH="1" flipV="1">
            <a:off x="4457337" y="5389856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22">
            <a:extLst>
              <a:ext uri="{FF2B5EF4-FFF2-40B4-BE49-F238E27FC236}">
                <a16:creationId xmlns:a16="http://schemas.microsoft.com/office/drawing/2014/main" id="{EC096EC4-52A8-422A-94F9-6D9EE500E543}"/>
              </a:ext>
            </a:extLst>
          </p:cNvPr>
          <p:cNvSpPr/>
          <p:nvPr/>
        </p:nvSpPr>
        <p:spPr>
          <a:xfrm>
            <a:off x="6762285" y="3759276"/>
            <a:ext cx="3937899" cy="594160"/>
          </a:xfrm>
          <a:prstGeom prst="roundRect">
            <a:avLst>
              <a:gd name="adj" fmla="val 413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主题色的重复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DCEC80-51C4-4029-98FF-81C4D894D71B}"/>
              </a:ext>
            </a:extLst>
          </p:cNvPr>
          <p:cNvCxnSpPr>
            <a:cxnSpLocks/>
          </p:cNvCxnSpPr>
          <p:nvPr/>
        </p:nvCxnSpPr>
        <p:spPr>
          <a:xfrm flipH="1" flipV="1">
            <a:off x="4457337" y="4056356"/>
            <a:ext cx="208564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71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5D1D5-DAA5-49C4-9A0D-82635A05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渥太华动画节</a:t>
            </a:r>
            <a:r>
              <a:rPr lang="en-US" altLang="zh-CN" dirty="0"/>
              <a:t>2014</a:t>
            </a:r>
            <a:endParaRPr lang="zh-CN" altLang="en-US" dirty="0"/>
          </a:p>
        </p:txBody>
      </p:sp>
      <p:pic>
        <p:nvPicPr>
          <p:cNvPr id="26" name="图片 25" descr="卡通人物&#10;&#10;描述已自动生成">
            <a:extLst>
              <a:ext uri="{FF2B5EF4-FFF2-40B4-BE49-F238E27FC236}">
                <a16:creationId xmlns:a16="http://schemas.microsoft.com/office/drawing/2014/main" id="{21D61C0A-6F05-4FB1-B230-705E4CFE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26" y="1687023"/>
            <a:ext cx="3122738" cy="4684105"/>
          </a:xfrm>
          <a:prstGeom prst="rect">
            <a:avLst/>
          </a:prstGeom>
        </p:spPr>
      </p:pic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F86281DF-D17D-43BC-A13A-5ACB448B9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28" y="1687023"/>
            <a:ext cx="3119272" cy="4684105"/>
          </a:xfrm>
          <a:prstGeom prst="rect">
            <a:avLst/>
          </a:prstGeom>
        </p:spPr>
      </p:pic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0E87F8FA-325F-4518-8072-EE99B9451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0" y="1687023"/>
            <a:ext cx="3119272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562C4-7955-4840-98C4-7E4E5D0E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E52E435-81A0-4EBE-BE2A-78B3107C59A7}"/>
              </a:ext>
            </a:extLst>
          </p:cNvPr>
          <p:cNvSpPr txBox="1">
            <a:spLocks/>
          </p:cNvSpPr>
          <p:nvPr/>
        </p:nvSpPr>
        <p:spPr>
          <a:xfrm>
            <a:off x="803437" y="3769490"/>
            <a:ext cx="9044742" cy="81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你也能成为一代设计大师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CD77575-5A99-4830-A2F0-DA1F64CD7B68}"/>
              </a:ext>
            </a:extLst>
          </p:cNvPr>
          <p:cNvSpPr txBox="1">
            <a:spLocks/>
          </p:cNvSpPr>
          <p:nvPr/>
        </p:nvSpPr>
        <p:spPr>
          <a:xfrm>
            <a:off x="803437" y="2635783"/>
            <a:ext cx="10159838" cy="119257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亲密</a:t>
            </a:r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EADC900-833E-4E90-896F-1A249DAF33DC}"/>
              </a:ext>
            </a:extLst>
          </p:cNvPr>
          <p:cNvSpPr txBox="1">
            <a:spLocks/>
          </p:cNvSpPr>
          <p:nvPr/>
        </p:nvSpPr>
        <p:spPr>
          <a:xfrm>
            <a:off x="803437" y="2139407"/>
            <a:ext cx="9044742" cy="55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牢记四原则</a:t>
            </a:r>
          </a:p>
        </p:txBody>
      </p:sp>
    </p:spTree>
    <p:extLst>
      <p:ext uri="{BB962C8B-B14F-4D97-AF65-F5344CB8AC3E}">
        <p14:creationId xmlns:p14="http://schemas.microsoft.com/office/powerpoint/2010/main" val="223972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AF32E-142D-444E-AC1D-DA838D26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亲密性就是相似的在一起</a:t>
            </a: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BF070DEB-6E99-4100-8BE9-CC1F4F0270CC}"/>
              </a:ext>
            </a:extLst>
          </p:cNvPr>
          <p:cNvSpPr/>
          <p:nvPr/>
        </p:nvSpPr>
        <p:spPr>
          <a:xfrm>
            <a:off x="870112" y="2376790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圆角矩形 14">
            <a:extLst>
              <a:ext uri="{FF2B5EF4-FFF2-40B4-BE49-F238E27FC236}">
                <a16:creationId xmlns:a16="http://schemas.microsoft.com/office/drawing/2014/main" id="{7B8B2CC9-E1E1-4510-8E75-48483395D020}"/>
              </a:ext>
            </a:extLst>
          </p:cNvPr>
          <p:cNvSpPr/>
          <p:nvPr/>
        </p:nvSpPr>
        <p:spPr>
          <a:xfrm>
            <a:off x="870112" y="3116611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圆角矩形 15">
            <a:extLst>
              <a:ext uri="{FF2B5EF4-FFF2-40B4-BE49-F238E27FC236}">
                <a16:creationId xmlns:a16="http://schemas.microsoft.com/office/drawing/2014/main" id="{43CB119D-A916-4ECF-8233-43D5FAE8EA2F}"/>
              </a:ext>
            </a:extLst>
          </p:cNvPr>
          <p:cNvSpPr/>
          <p:nvPr/>
        </p:nvSpPr>
        <p:spPr>
          <a:xfrm>
            <a:off x="870112" y="3780071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圆角矩形 16">
            <a:extLst>
              <a:ext uri="{FF2B5EF4-FFF2-40B4-BE49-F238E27FC236}">
                <a16:creationId xmlns:a16="http://schemas.microsoft.com/office/drawing/2014/main" id="{8215CF37-041F-44CF-AF85-03EBA77F5BF2}"/>
              </a:ext>
            </a:extLst>
          </p:cNvPr>
          <p:cNvSpPr/>
          <p:nvPr/>
        </p:nvSpPr>
        <p:spPr>
          <a:xfrm>
            <a:off x="870112" y="4607963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圆角矩形 17">
            <a:extLst>
              <a:ext uri="{FF2B5EF4-FFF2-40B4-BE49-F238E27FC236}">
                <a16:creationId xmlns:a16="http://schemas.microsoft.com/office/drawing/2014/main" id="{E8D15CB1-8A7B-4B2F-B041-00F51477250B}"/>
              </a:ext>
            </a:extLst>
          </p:cNvPr>
          <p:cNvSpPr/>
          <p:nvPr/>
        </p:nvSpPr>
        <p:spPr>
          <a:xfrm>
            <a:off x="2028956" y="4686883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圆角矩形 24">
            <a:extLst>
              <a:ext uri="{FF2B5EF4-FFF2-40B4-BE49-F238E27FC236}">
                <a16:creationId xmlns:a16="http://schemas.microsoft.com/office/drawing/2014/main" id="{18EAFCCB-19F9-4838-83DB-2569C8B3BEE3}"/>
              </a:ext>
            </a:extLst>
          </p:cNvPr>
          <p:cNvSpPr/>
          <p:nvPr/>
        </p:nvSpPr>
        <p:spPr>
          <a:xfrm>
            <a:off x="2028956" y="3858991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60F11965-0041-43AB-950A-2B8CBEADD09F}"/>
              </a:ext>
            </a:extLst>
          </p:cNvPr>
          <p:cNvSpPr/>
          <p:nvPr/>
        </p:nvSpPr>
        <p:spPr>
          <a:xfrm>
            <a:off x="2028956" y="3037690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圆角矩形 28">
            <a:extLst>
              <a:ext uri="{FF2B5EF4-FFF2-40B4-BE49-F238E27FC236}">
                <a16:creationId xmlns:a16="http://schemas.microsoft.com/office/drawing/2014/main" id="{CD6B7388-AB1E-41EF-835E-378A9DA60C3A}"/>
              </a:ext>
            </a:extLst>
          </p:cNvPr>
          <p:cNvSpPr/>
          <p:nvPr/>
        </p:nvSpPr>
        <p:spPr>
          <a:xfrm>
            <a:off x="2028956" y="2455708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50A4BAC-16F0-49C7-AD26-FB896F9CF0D2}"/>
              </a:ext>
            </a:extLst>
          </p:cNvPr>
          <p:cNvSpPr/>
          <p:nvPr/>
        </p:nvSpPr>
        <p:spPr>
          <a:xfrm>
            <a:off x="8610600" y="2376792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395373C-E4D6-43E3-8FD8-779EFC1C33C0}"/>
              </a:ext>
            </a:extLst>
          </p:cNvPr>
          <p:cNvSpPr/>
          <p:nvPr/>
        </p:nvSpPr>
        <p:spPr>
          <a:xfrm>
            <a:off x="8610600" y="3001481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3462883-AE81-4356-BC61-AF7017DACFF8}"/>
              </a:ext>
            </a:extLst>
          </p:cNvPr>
          <p:cNvSpPr/>
          <p:nvPr/>
        </p:nvSpPr>
        <p:spPr>
          <a:xfrm>
            <a:off x="8610600" y="4196892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9F39121-B95A-47C5-8B9F-4A2D0FFFDFE9}"/>
              </a:ext>
            </a:extLst>
          </p:cNvPr>
          <p:cNvSpPr/>
          <p:nvPr/>
        </p:nvSpPr>
        <p:spPr>
          <a:xfrm>
            <a:off x="8610600" y="4703890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B4E4F0B0-E313-4733-BB78-96B30910F603}"/>
              </a:ext>
            </a:extLst>
          </p:cNvPr>
          <p:cNvSpPr/>
          <p:nvPr/>
        </p:nvSpPr>
        <p:spPr>
          <a:xfrm>
            <a:off x="9769444" y="4703890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6CDC26C7-F40B-48A0-896E-D55AAEFDA7A6}"/>
              </a:ext>
            </a:extLst>
          </p:cNvPr>
          <p:cNvSpPr/>
          <p:nvPr/>
        </p:nvSpPr>
        <p:spPr>
          <a:xfrm>
            <a:off x="9769444" y="4196892"/>
            <a:ext cx="1004935" cy="340101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6B5CD79-8785-444C-8C94-D0C57983A344}"/>
              </a:ext>
            </a:extLst>
          </p:cNvPr>
          <p:cNvSpPr/>
          <p:nvPr/>
        </p:nvSpPr>
        <p:spPr>
          <a:xfrm>
            <a:off x="9769444" y="3001480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DE0DDA77-F7C2-4810-BA28-7C8B50D96338}"/>
              </a:ext>
            </a:extLst>
          </p:cNvPr>
          <p:cNvSpPr/>
          <p:nvPr/>
        </p:nvSpPr>
        <p:spPr>
          <a:xfrm>
            <a:off x="9769444" y="2376790"/>
            <a:ext cx="1004935" cy="497941"/>
          </a:xfrm>
          <a:prstGeom prst="roundRect">
            <a:avLst/>
          </a:prstGeom>
          <a:solidFill>
            <a:srgbClr val="FFCA08"/>
          </a:solidFill>
          <a:ln w="12700" cap="flat" cmpd="sng" algn="ctr">
            <a:solidFill>
              <a:srgbClr val="FFCA0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右箭头 6">
            <a:extLst>
              <a:ext uri="{FF2B5EF4-FFF2-40B4-BE49-F238E27FC236}">
                <a16:creationId xmlns:a16="http://schemas.microsoft.com/office/drawing/2014/main" id="{F3EB7A9E-D6BD-4511-B07E-B94F28E313D6}"/>
              </a:ext>
            </a:extLst>
          </p:cNvPr>
          <p:cNvSpPr/>
          <p:nvPr/>
        </p:nvSpPr>
        <p:spPr>
          <a:xfrm>
            <a:off x="5288091" y="3419276"/>
            <a:ext cx="1068309" cy="60768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9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37DAF-4942-44C5-9CC9-C8DCD95F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眯起眼睛，感觉一下你的视觉停留了几次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708EDED-B711-430E-9FD7-B3BED5281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8509" y="2296317"/>
            <a:ext cx="4224894" cy="2438611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2C5748E8-F881-4000-887C-05ECA252F1BA}"/>
              </a:ext>
            </a:extLst>
          </p:cNvPr>
          <p:cNvSpPr/>
          <p:nvPr/>
        </p:nvSpPr>
        <p:spPr>
          <a:xfrm>
            <a:off x="8427690" y="3157759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CFFA233-3E76-4A48-92CC-1332A0D35410}"/>
              </a:ext>
            </a:extLst>
          </p:cNvPr>
          <p:cNvSpPr/>
          <p:nvPr/>
        </p:nvSpPr>
        <p:spPr>
          <a:xfrm>
            <a:off x="6770811" y="2176524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B82DE82-1E4C-4130-8513-00076817615A}"/>
              </a:ext>
            </a:extLst>
          </p:cNvPr>
          <p:cNvSpPr/>
          <p:nvPr/>
        </p:nvSpPr>
        <p:spPr>
          <a:xfrm>
            <a:off x="9164202" y="2188381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E1F47AE-CD58-427F-93AD-7472FD0034F1}"/>
              </a:ext>
            </a:extLst>
          </p:cNvPr>
          <p:cNvSpPr/>
          <p:nvPr/>
        </p:nvSpPr>
        <p:spPr>
          <a:xfrm>
            <a:off x="9872472" y="4221528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4C17BE6-8BD8-4EB4-BE73-12D189A71C55}"/>
              </a:ext>
            </a:extLst>
          </p:cNvPr>
          <p:cNvSpPr/>
          <p:nvPr/>
        </p:nvSpPr>
        <p:spPr>
          <a:xfrm>
            <a:off x="6770811" y="4093829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6F3CD00-CCDF-4E73-94A2-C6D69419D61D}"/>
              </a:ext>
            </a:extLst>
          </p:cNvPr>
          <p:cNvGrpSpPr/>
          <p:nvPr/>
        </p:nvGrpSpPr>
        <p:grpSpPr>
          <a:xfrm>
            <a:off x="854557" y="2316080"/>
            <a:ext cx="4212450" cy="2369866"/>
            <a:chOff x="1193963" y="2316080"/>
            <a:chExt cx="4212450" cy="2369866"/>
          </a:xfrm>
        </p:grpSpPr>
        <p:sp>
          <p:nvSpPr>
            <p:cNvPr id="44" name="圆角矩形 3">
              <a:extLst>
                <a:ext uri="{FF2B5EF4-FFF2-40B4-BE49-F238E27FC236}">
                  <a16:creationId xmlns:a16="http://schemas.microsoft.com/office/drawing/2014/main" id="{36D8D733-0CD8-4E28-9812-8B984D968BED}"/>
                </a:ext>
              </a:extLst>
            </p:cNvPr>
            <p:cNvSpPr/>
            <p:nvPr/>
          </p:nvSpPr>
          <p:spPr>
            <a:xfrm>
              <a:off x="1193963" y="2316080"/>
              <a:ext cx="4212450" cy="2369866"/>
            </a:xfrm>
            <a:prstGeom prst="roundRect">
              <a:avLst>
                <a:gd name="adj" fmla="val 413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10">
              <a:extLst>
                <a:ext uri="{FF2B5EF4-FFF2-40B4-BE49-F238E27FC236}">
                  <a16:creationId xmlns:a16="http://schemas.microsoft.com/office/drawing/2014/main" id="{A8D5DDF4-CE0C-4062-8E00-965E402051E3}"/>
                </a:ext>
              </a:extLst>
            </p:cNvPr>
            <p:cNvSpPr/>
            <p:nvPr/>
          </p:nvSpPr>
          <p:spPr>
            <a:xfrm>
              <a:off x="2422002" y="3230941"/>
              <a:ext cx="1756372" cy="540145"/>
            </a:xfrm>
            <a:prstGeom prst="roundRect">
              <a:avLst>
                <a:gd name="adj" fmla="val 413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特朗普</a:t>
              </a:r>
            </a:p>
          </p:txBody>
        </p:sp>
        <p:sp>
          <p:nvSpPr>
            <p:cNvPr id="46" name="圆角矩形 11">
              <a:extLst>
                <a:ext uri="{FF2B5EF4-FFF2-40B4-BE49-F238E27FC236}">
                  <a16:creationId xmlns:a16="http://schemas.microsoft.com/office/drawing/2014/main" id="{9C08A5A3-A580-4D9A-8588-00A2E35C75E6}"/>
                </a:ext>
              </a:extLst>
            </p:cNvPr>
            <p:cNvSpPr/>
            <p:nvPr/>
          </p:nvSpPr>
          <p:spPr>
            <a:xfrm>
              <a:off x="3561193" y="2342103"/>
              <a:ext cx="1691361" cy="304897"/>
            </a:xfrm>
            <a:prstGeom prst="roundRect">
              <a:avLst>
                <a:gd name="adj" fmla="val 413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dirty="0">
                  <a:solidFill>
                    <a:schemeClr val="tx1"/>
                  </a:solidFill>
                </a:rPr>
                <a:t>电话：</a:t>
              </a:r>
              <a:r>
                <a:rPr lang="en-US" altLang="zh-CN" sz="1200" dirty="0">
                  <a:solidFill>
                    <a:schemeClr val="tx1"/>
                  </a:solidFill>
                </a:rPr>
                <a:t>(202) 395-2020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圆角矩形 12">
              <a:extLst>
                <a:ext uri="{FF2B5EF4-FFF2-40B4-BE49-F238E27FC236}">
                  <a16:creationId xmlns:a16="http://schemas.microsoft.com/office/drawing/2014/main" id="{495B93D6-0ED4-4F4A-971E-23AB9C6CB5C3}"/>
                </a:ext>
              </a:extLst>
            </p:cNvPr>
            <p:cNvSpPr/>
            <p:nvPr/>
          </p:nvSpPr>
          <p:spPr>
            <a:xfrm>
              <a:off x="1216797" y="2372652"/>
              <a:ext cx="1691361" cy="304897"/>
            </a:xfrm>
            <a:prstGeom prst="roundRect">
              <a:avLst>
                <a:gd name="adj" fmla="val 413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tx1"/>
                  </a:solidFill>
                </a:rPr>
                <a:t>美国华盛顿白宫</a:t>
              </a:r>
            </a:p>
          </p:txBody>
        </p:sp>
        <p:sp>
          <p:nvSpPr>
            <p:cNvPr id="48" name="圆角矩形 13">
              <a:extLst>
                <a:ext uri="{FF2B5EF4-FFF2-40B4-BE49-F238E27FC236}">
                  <a16:creationId xmlns:a16="http://schemas.microsoft.com/office/drawing/2014/main" id="{E14525C0-7A00-4AB3-9BA7-5F7FB5F73532}"/>
                </a:ext>
              </a:extLst>
            </p:cNvPr>
            <p:cNvSpPr/>
            <p:nvPr/>
          </p:nvSpPr>
          <p:spPr>
            <a:xfrm>
              <a:off x="3561193" y="4324477"/>
              <a:ext cx="1691361" cy="304897"/>
            </a:xfrm>
            <a:prstGeom prst="roundRect">
              <a:avLst>
                <a:gd name="adj" fmla="val 413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dirty="0">
                  <a:solidFill>
                    <a:schemeClr val="tx1"/>
                  </a:solidFill>
                </a:rPr>
                <a:t>特朗普地产</a:t>
              </a:r>
            </a:p>
          </p:txBody>
        </p:sp>
        <p:sp>
          <p:nvSpPr>
            <p:cNvPr id="49" name="圆角矩形 17">
              <a:extLst>
                <a:ext uri="{FF2B5EF4-FFF2-40B4-BE49-F238E27FC236}">
                  <a16:creationId xmlns:a16="http://schemas.microsoft.com/office/drawing/2014/main" id="{31BECDA5-CB2D-45C1-A7BE-D5AB5D18D15C}"/>
                </a:ext>
              </a:extLst>
            </p:cNvPr>
            <p:cNvSpPr/>
            <p:nvPr/>
          </p:nvSpPr>
          <p:spPr>
            <a:xfrm>
              <a:off x="1216797" y="4324477"/>
              <a:ext cx="2190537" cy="304897"/>
            </a:xfrm>
            <a:prstGeom prst="roundRect">
              <a:avLst>
                <a:gd name="adj" fmla="val 413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tx1"/>
                  </a:solidFill>
                </a:rPr>
                <a:t>邮箱：</a:t>
              </a:r>
              <a:r>
                <a:rPr lang="en-US" altLang="zh-CN" sz="1200" dirty="0">
                  <a:solidFill>
                    <a:schemeClr val="tx1"/>
                  </a:solidFill>
                </a:rPr>
                <a:t>BuildAWall@someemail.com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0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A585C-04AE-430F-BAD1-E80CBB23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元素区块</a:t>
            </a:r>
            <a:r>
              <a:rPr lang="en-US" altLang="zh-CN" dirty="0"/>
              <a:t>3~5</a:t>
            </a:r>
            <a:r>
              <a:rPr lang="zh-CN" altLang="en-US" dirty="0"/>
              <a:t>个内为佳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B31711-4F6C-40A0-84F2-EFB2522B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7637" y="2322072"/>
            <a:ext cx="4224894" cy="238374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B986480-3525-446E-88EC-E96C31766FF5}"/>
              </a:ext>
            </a:extLst>
          </p:cNvPr>
          <p:cNvSpPr/>
          <p:nvPr/>
        </p:nvSpPr>
        <p:spPr>
          <a:xfrm>
            <a:off x="8163907" y="2657255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D6F11E4-B16F-43CC-BF19-194DE16ED394}"/>
              </a:ext>
            </a:extLst>
          </p:cNvPr>
          <p:cNvSpPr/>
          <p:nvPr/>
        </p:nvSpPr>
        <p:spPr>
          <a:xfrm>
            <a:off x="8065465" y="3566400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3804FBCE-B19F-4E09-B4C8-C99460C6C383}"/>
              </a:ext>
            </a:extLst>
          </p:cNvPr>
          <p:cNvSpPr/>
          <p:nvPr/>
        </p:nvSpPr>
        <p:spPr>
          <a:xfrm>
            <a:off x="765338" y="2316080"/>
            <a:ext cx="4212450" cy="2369866"/>
          </a:xfrm>
          <a:prstGeom prst="roundRect">
            <a:avLst>
              <a:gd name="adj" fmla="val 41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10">
            <a:extLst>
              <a:ext uri="{FF2B5EF4-FFF2-40B4-BE49-F238E27FC236}">
                <a16:creationId xmlns:a16="http://schemas.microsoft.com/office/drawing/2014/main" id="{69AEE2A7-CC26-448F-861C-35263454659E}"/>
              </a:ext>
            </a:extLst>
          </p:cNvPr>
          <p:cNvSpPr/>
          <p:nvPr/>
        </p:nvSpPr>
        <p:spPr>
          <a:xfrm>
            <a:off x="1919246" y="2745312"/>
            <a:ext cx="1756372" cy="540145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特朗普</a:t>
            </a:r>
          </a:p>
        </p:txBody>
      </p:sp>
      <p:sp>
        <p:nvSpPr>
          <p:cNvPr id="22" name="圆角矩形 11">
            <a:extLst>
              <a:ext uri="{FF2B5EF4-FFF2-40B4-BE49-F238E27FC236}">
                <a16:creationId xmlns:a16="http://schemas.microsoft.com/office/drawing/2014/main" id="{695D8D6C-0537-4042-8B61-A2771E4C3FD3}"/>
              </a:ext>
            </a:extLst>
          </p:cNvPr>
          <p:cNvSpPr/>
          <p:nvPr/>
        </p:nvSpPr>
        <p:spPr>
          <a:xfrm>
            <a:off x="1951752" y="3864162"/>
            <a:ext cx="1691361" cy="30489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电话：</a:t>
            </a:r>
            <a:r>
              <a:rPr lang="en-US" altLang="zh-CN" sz="1200" dirty="0">
                <a:solidFill>
                  <a:schemeClr val="tx1"/>
                </a:solidFill>
              </a:rPr>
              <a:t>(202) 395-2020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圆角矩形 12">
            <a:extLst>
              <a:ext uri="{FF2B5EF4-FFF2-40B4-BE49-F238E27FC236}">
                <a16:creationId xmlns:a16="http://schemas.microsoft.com/office/drawing/2014/main" id="{8099D822-22DF-4BB6-86CE-6090BCB24ED8}"/>
              </a:ext>
            </a:extLst>
          </p:cNvPr>
          <p:cNvSpPr/>
          <p:nvPr/>
        </p:nvSpPr>
        <p:spPr>
          <a:xfrm>
            <a:off x="1131415" y="3654328"/>
            <a:ext cx="3332034" cy="334938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美国华盛顿白宫</a:t>
            </a:r>
          </a:p>
        </p:txBody>
      </p:sp>
      <p:sp>
        <p:nvSpPr>
          <p:cNvPr id="24" name="圆角矩形 13">
            <a:extLst>
              <a:ext uri="{FF2B5EF4-FFF2-40B4-BE49-F238E27FC236}">
                <a16:creationId xmlns:a16="http://schemas.microsoft.com/office/drawing/2014/main" id="{0EAA7912-5915-4EFA-9A3E-1390F23D54AD}"/>
              </a:ext>
            </a:extLst>
          </p:cNvPr>
          <p:cNvSpPr/>
          <p:nvPr/>
        </p:nvSpPr>
        <p:spPr>
          <a:xfrm>
            <a:off x="1951752" y="3171495"/>
            <a:ext cx="1691361" cy="30489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特朗普地产</a:t>
            </a:r>
          </a:p>
        </p:txBody>
      </p:sp>
      <p:sp>
        <p:nvSpPr>
          <p:cNvPr id="25" name="圆角矩形 17">
            <a:extLst>
              <a:ext uri="{FF2B5EF4-FFF2-40B4-BE49-F238E27FC236}">
                <a16:creationId xmlns:a16="http://schemas.microsoft.com/office/drawing/2014/main" id="{126686CE-8A74-483D-B825-3992873D5BF4}"/>
              </a:ext>
            </a:extLst>
          </p:cNvPr>
          <p:cNvSpPr/>
          <p:nvPr/>
        </p:nvSpPr>
        <p:spPr>
          <a:xfrm>
            <a:off x="1339630" y="4061071"/>
            <a:ext cx="2915605" cy="304897"/>
          </a:xfrm>
          <a:prstGeom prst="roundRect">
            <a:avLst>
              <a:gd name="adj" fmla="val 4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邮箱：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</a:rPr>
              <a:t>BuildAWall</a:t>
            </a:r>
            <a:r>
              <a:rPr lang="en-US" altLang="zh-CN" sz="1200" dirty="0">
                <a:solidFill>
                  <a:schemeClr val="tx1"/>
                </a:solidFill>
              </a:rPr>
              <a:t> @someemail.com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38DF5-0370-4669-8241-41A38BAC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</a:p>
        </p:txBody>
      </p:sp>
      <p:pic>
        <p:nvPicPr>
          <p:cNvPr id="5" name="图片 4" descr="图片包含 游戏机, 烟, 男人&#10;&#10;描述已自动生成">
            <a:extLst>
              <a:ext uri="{FF2B5EF4-FFF2-40B4-BE49-F238E27FC236}">
                <a16:creationId xmlns:a16="http://schemas.microsoft.com/office/drawing/2014/main" id="{8F387C5A-5F84-485F-AD97-53DBE9B7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41" y="1301107"/>
            <a:ext cx="3926684" cy="555689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E20947F-DBC2-43FE-A5FE-E840C3B65D13}"/>
              </a:ext>
            </a:extLst>
          </p:cNvPr>
          <p:cNvSpPr/>
          <p:nvPr/>
        </p:nvSpPr>
        <p:spPr>
          <a:xfrm>
            <a:off x="7896225" y="1214218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705FB5E-38CC-4FEE-B5BF-2FB466209EE8}"/>
              </a:ext>
            </a:extLst>
          </p:cNvPr>
          <p:cNvSpPr/>
          <p:nvPr/>
        </p:nvSpPr>
        <p:spPr>
          <a:xfrm>
            <a:off x="7710487" y="4079553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33F9B7A-8E58-406A-9083-DD9175D434D7}"/>
              </a:ext>
            </a:extLst>
          </p:cNvPr>
          <p:cNvSpPr/>
          <p:nvPr/>
        </p:nvSpPr>
        <p:spPr>
          <a:xfrm>
            <a:off x="6786562" y="2626990"/>
            <a:ext cx="255397" cy="2553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70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38DF5-0370-4669-8241-41A38BAC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又一个例子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D30C0-6FB4-4555-98DC-665083CF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r="3013" b="8071"/>
          <a:stretch/>
        </p:blipFill>
        <p:spPr>
          <a:xfrm>
            <a:off x="2839723" y="1877191"/>
            <a:ext cx="5857592" cy="4350461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4530B627-612F-4E48-B967-0728FC118AAD}"/>
              </a:ext>
            </a:extLst>
          </p:cNvPr>
          <p:cNvSpPr/>
          <p:nvPr/>
        </p:nvSpPr>
        <p:spPr>
          <a:xfrm>
            <a:off x="2777103" y="1406115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DDEFDD0-8493-42F9-B37A-C1A46C591196}"/>
              </a:ext>
            </a:extLst>
          </p:cNvPr>
          <p:cNvSpPr/>
          <p:nvPr/>
        </p:nvSpPr>
        <p:spPr>
          <a:xfrm>
            <a:off x="8191075" y="1406115"/>
            <a:ext cx="255397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037DF0D-BE0D-4112-8C76-D8BA870FAE00}"/>
              </a:ext>
            </a:extLst>
          </p:cNvPr>
          <p:cNvSpPr/>
          <p:nvPr/>
        </p:nvSpPr>
        <p:spPr>
          <a:xfrm>
            <a:off x="2034719" y="3071952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3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E6355E1-1A15-494C-9F88-65E1966483FD}"/>
              </a:ext>
            </a:extLst>
          </p:cNvPr>
          <p:cNvSpPr/>
          <p:nvPr/>
        </p:nvSpPr>
        <p:spPr>
          <a:xfrm>
            <a:off x="2034719" y="3804897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5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05C4D4-1F53-4AD5-9C21-2FF6C1CFC64A}"/>
              </a:ext>
            </a:extLst>
          </p:cNvPr>
          <p:cNvSpPr/>
          <p:nvPr/>
        </p:nvSpPr>
        <p:spPr>
          <a:xfrm>
            <a:off x="2034719" y="4115694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6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95670E3-0A41-4D3F-95F1-F45D05EDDECA}"/>
              </a:ext>
            </a:extLst>
          </p:cNvPr>
          <p:cNvSpPr/>
          <p:nvPr/>
        </p:nvSpPr>
        <p:spPr>
          <a:xfrm>
            <a:off x="2028321" y="5081164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8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05265C-5955-4908-8515-735AB5F4A463}"/>
              </a:ext>
            </a:extLst>
          </p:cNvPr>
          <p:cNvSpPr/>
          <p:nvPr/>
        </p:nvSpPr>
        <p:spPr>
          <a:xfrm>
            <a:off x="2034719" y="5480442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9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033BDC1-6371-41A8-AC2E-36B81CDE5A8F}"/>
              </a:ext>
            </a:extLst>
          </p:cNvPr>
          <p:cNvSpPr/>
          <p:nvPr/>
        </p:nvSpPr>
        <p:spPr>
          <a:xfrm>
            <a:off x="9127942" y="5081165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7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B67FD1D-63EE-43D8-8294-7E8CA5D4E380}"/>
              </a:ext>
            </a:extLst>
          </p:cNvPr>
          <p:cNvCxnSpPr>
            <a:stCxn id="12" idx="5"/>
          </p:cNvCxnSpPr>
          <p:nvPr/>
        </p:nvCxnSpPr>
        <p:spPr>
          <a:xfrm>
            <a:off x="2995098" y="1624110"/>
            <a:ext cx="279191" cy="253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06ECD1F-3B13-4EB5-89E2-7A9A82C1064B}"/>
              </a:ext>
            </a:extLst>
          </p:cNvPr>
          <p:cNvCxnSpPr>
            <a:stCxn id="13" idx="3"/>
          </p:cNvCxnSpPr>
          <p:nvPr/>
        </p:nvCxnSpPr>
        <p:spPr>
          <a:xfrm flipH="1">
            <a:off x="7284974" y="1624110"/>
            <a:ext cx="943503" cy="7241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BDDECB-0176-4B92-834F-04ECF073F815}"/>
              </a:ext>
            </a:extLst>
          </p:cNvPr>
          <p:cNvCxnSpPr>
            <a:stCxn id="14" idx="6"/>
          </p:cNvCxnSpPr>
          <p:nvPr/>
        </p:nvCxnSpPr>
        <p:spPr>
          <a:xfrm>
            <a:off x="2290117" y="3199651"/>
            <a:ext cx="8445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AA9385FB-31FC-4281-A751-6E334B24CBE9}"/>
              </a:ext>
            </a:extLst>
          </p:cNvPr>
          <p:cNvSpPr/>
          <p:nvPr/>
        </p:nvSpPr>
        <p:spPr>
          <a:xfrm>
            <a:off x="9187574" y="3511000"/>
            <a:ext cx="255398" cy="25539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4</a:t>
            </a:r>
            <a:endParaRPr lang="zh-CN" alt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3396E22-F60A-46BB-9A67-DC9E06EC4863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8191076" y="3575149"/>
            <a:ext cx="996498" cy="635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43C2208-E2C6-49B2-854D-A91B001451D7}"/>
              </a:ext>
            </a:extLst>
          </p:cNvPr>
          <p:cNvCxnSpPr>
            <a:stCxn id="15" idx="6"/>
          </p:cNvCxnSpPr>
          <p:nvPr/>
        </p:nvCxnSpPr>
        <p:spPr>
          <a:xfrm>
            <a:off x="2290117" y="3932596"/>
            <a:ext cx="1056600" cy="1276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1C6E491-E46A-4C31-B13A-6BD6B872BC27}"/>
              </a:ext>
            </a:extLst>
          </p:cNvPr>
          <p:cNvCxnSpPr>
            <a:stCxn id="16" idx="6"/>
          </p:cNvCxnSpPr>
          <p:nvPr/>
        </p:nvCxnSpPr>
        <p:spPr>
          <a:xfrm>
            <a:off x="2290117" y="4243393"/>
            <a:ext cx="2785812" cy="638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FA7531D-B8E7-499B-8C31-F519A82B20D6}"/>
              </a:ext>
            </a:extLst>
          </p:cNvPr>
          <p:cNvCxnSpPr>
            <a:stCxn id="19" idx="2"/>
          </p:cNvCxnSpPr>
          <p:nvPr/>
        </p:nvCxnSpPr>
        <p:spPr>
          <a:xfrm flipH="1" flipV="1">
            <a:off x="7828182" y="4948175"/>
            <a:ext cx="1299760" cy="2606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8C1D86-50DE-4A15-A64C-FF0CD9140763}"/>
              </a:ext>
            </a:extLst>
          </p:cNvPr>
          <p:cNvCxnSpPr>
            <a:stCxn id="17" idx="6"/>
          </p:cNvCxnSpPr>
          <p:nvPr/>
        </p:nvCxnSpPr>
        <p:spPr>
          <a:xfrm>
            <a:off x="2283719" y="5208863"/>
            <a:ext cx="990570" cy="811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3825E41-20A4-4110-AD76-C50906707628}"/>
              </a:ext>
            </a:extLst>
          </p:cNvPr>
          <p:cNvCxnSpPr>
            <a:stCxn id="18" idx="6"/>
          </p:cNvCxnSpPr>
          <p:nvPr/>
        </p:nvCxnSpPr>
        <p:spPr>
          <a:xfrm>
            <a:off x="2290117" y="5608141"/>
            <a:ext cx="844576" cy="405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16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2A49C-223D-4889-95E4-BB31A7B5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5E5CB7C7-5673-4495-9E6F-B488754CF54A}"/>
              </a:ext>
            </a:extLst>
          </p:cNvPr>
          <p:cNvSpPr/>
          <p:nvPr/>
        </p:nvSpPr>
        <p:spPr>
          <a:xfrm>
            <a:off x="800248" y="1880196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22">
            <a:extLst>
              <a:ext uri="{FF2B5EF4-FFF2-40B4-BE49-F238E27FC236}">
                <a16:creationId xmlns:a16="http://schemas.microsoft.com/office/drawing/2014/main" id="{41DACDE9-0009-4034-89CB-E18EEB9B886A}"/>
              </a:ext>
            </a:extLst>
          </p:cNvPr>
          <p:cNvSpPr/>
          <p:nvPr/>
        </p:nvSpPr>
        <p:spPr>
          <a:xfrm>
            <a:off x="1732675" y="1880196"/>
            <a:ext cx="9254412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相似的内容聚在一起</a:t>
            </a:r>
          </a:p>
        </p:txBody>
      </p:sp>
      <p:sp>
        <p:nvSpPr>
          <p:cNvPr id="6" name="圆角矩形 23">
            <a:extLst>
              <a:ext uri="{FF2B5EF4-FFF2-40B4-BE49-F238E27FC236}">
                <a16:creationId xmlns:a16="http://schemas.microsoft.com/office/drawing/2014/main" id="{4F7F8085-D640-4D25-BDFD-329FA522EC5C}"/>
              </a:ext>
            </a:extLst>
          </p:cNvPr>
          <p:cNvSpPr/>
          <p:nvPr/>
        </p:nvSpPr>
        <p:spPr>
          <a:xfrm>
            <a:off x="800248" y="3324224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68A74607-2138-4F81-97C7-96B842F3F5EE}"/>
              </a:ext>
            </a:extLst>
          </p:cNvPr>
          <p:cNvSpPr/>
          <p:nvPr/>
        </p:nvSpPr>
        <p:spPr>
          <a:xfrm>
            <a:off x="1732675" y="3324224"/>
            <a:ext cx="9254412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眯起眼睛查看你的设计有几块</a:t>
            </a:r>
          </a:p>
        </p:txBody>
      </p:sp>
      <p:sp>
        <p:nvSpPr>
          <p:cNvPr id="8" name="圆角矩形 25">
            <a:extLst>
              <a:ext uri="{FF2B5EF4-FFF2-40B4-BE49-F238E27FC236}">
                <a16:creationId xmlns:a16="http://schemas.microsoft.com/office/drawing/2014/main" id="{05F0B3C7-70EF-46C6-929A-DBDA070D3853}"/>
              </a:ext>
            </a:extLst>
          </p:cNvPr>
          <p:cNvSpPr/>
          <p:nvPr/>
        </p:nvSpPr>
        <p:spPr>
          <a:xfrm>
            <a:off x="800248" y="4768252"/>
            <a:ext cx="594000" cy="594160"/>
          </a:xfrm>
          <a:prstGeom prst="roundRect">
            <a:avLst>
              <a:gd name="adj" fmla="val 4137"/>
            </a:avLst>
          </a:pr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圆角矩形 26">
            <a:extLst>
              <a:ext uri="{FF2B5EF4-FFF2-40B4-BE49-F238E27FC236}">
                <a16:creationId xmlns:a16="http://schemas.microsoft.com/office/drawing/2014/main" id="{9806DD5D-D0C9-4826-8D59-01FC8DE37F41}"/>
              </a:ext>
            </a:extLst>
          </p:cNvPr>
          <p:cNvSpPr/>
          <p:nvPr/>
        </p:nvSpPr>
        <p:spPr>
          <a:xfrm>
            <a:off x="1732675" y="4768252"/>
            <a:ext cx="9254412" cy="59416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不要超过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块</a:t>
            </a:r>
          </a:p>
        </p:txBody>
      </p:sp>
    </p:spTree>
    <p:extLst>
      <p:ext uri="{BB962C8B-B14F-4D97-AF65-F5344CB8AC3E}">
        <p14:creationId xmlns:p14="http://schemas.microsoft.com/office/powerpoint/2010/main" val="266063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747</Words>
  <PresentationFormat>宽屏</PresentationFormat>
  <Paragraphs>170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微软雅黑</vt:lpstr>
      <vt:lpstr>Arial</vt:lpstr>
      <vt:lpstr>Calibri</vt:lpstr>
      <vt:lpstr>Office Theme</vt:lpstr>
      <vt:lpstr>写给大家看的设计书</vt:lpstr>
      <vt:lpstr>目录</vt:lpstr>
      <vt:lpstr>亲密原则</vt:lpstr>
      <vt:lpstr>亲密性就是相似的在一起</vt:lpstr>
      <vt:lpstr>眯起眼睛，感觉一下你的视觉停留了几次</vt:lpstr>
      <vt:lpstr>元素区块3~5个内为佳</vt:lpstr>
      <vt:lpstr>一个例子</vt:lpstr>
      <vt:lpstr>又一个例子</vt:lpstr>
      <vt:lpstr>小结</vt:lpstr>
      <vt:lpstr>对齐原则</vt:lpstr>
      <vt:lpstr>对齐是找那条看不见的线</vt:lpstr>
      <vt:lpstr>居中是很弱的对齐</vt:lpstr>
      <vt:lpstr>左边无形的线把元素联系在一起</vt:lpstr>
      <vt:lpstr>两个方向对齐，可以通过元素建立连接</vt:lpstr>
      <vt:lpstr>一个例子</vt:lpstr>
      <vt:lpstr>又几个例子</vt:lpstr>
      <vt:lpstr>小结</vt:lpstr>
      <vt:lpstr>重复原则</vt:lpstr>
      <vt:lpstr>重复就是建立不断出现的模式</vt:lpstr>
      <vt:lpstr>用特征来重复冲击读者</vt:lpstr>
      <vt:lpstr>一个例子</vt:lpstr>
      <vt:lpstr>又一套实例</vt:lpstr>
      <vt:lpstr>模式重复也是设计感之一</vt:lpstr>
      <vt:lpstr>小结</vt:lpstr>
      <vt:lpstr>对比原则</vt:lpstr>
      <vt:lpstr>要不一样就天壤之别</vt:lpstr>
      <vt:lpstr>PowerPoint 演示文稿</vt:lpstr>
      <vt:lpstr>PowerPoint 演示文稿</vt:lpstr>
      <vt:lpstr>一个实例</vt:lpstr>
      <vt:lpstr>又一个实例</vt:lpstr>
      <vt:lpstr>小结</vt:lpstr>
      <vt:lpstr>更多案例</vt:lpstr>
      <vt:lpstr>渥太华动画节2014</vt:lpstr>
      <vt:lpstr>渥太华动画节2014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2020-07-03T04:03:54Z</dcterms:created>
  <dcterms:modified xsi:type="dcterms:W3CDTF">2020-07-03T09:33:28Z</dcterms:modified>
</cp:coreProperties>
</file>